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40" r:id="rId1"/>
  </p:sldMasterIdLst>
  <p:notesMasterIdLst>
    <p:notesMasterId r:id="rId45"/>
  </p:notesMasterIdLst>
  <p:handoutMasterIdLst>
    <p:handoutMasterId r:id="rId46"/>
  </p:handoutMasterIdLst>
  <p:sldIdLst>
    <p:sldId id="1252" r:id="rId2"/>
    <p:sldId id="1255" r:id="rId3"/>
    <p:sldId id="1251" r:id="rId4"/>
    <p:sldId id="1253" r:id="rId5"/>
    <p:sldId id="1472" r:id="rId6"/>
    <p:sldId id="1471" r:id="rId7"/>
    <p:sldId id="1475" r:id="rId8"/>
    <p:sldId id="1453" r:id="rId9"/>
    <p:sldId id="1256" r:id="rId10"/>
    <p:sldId id="1448" r:id="rId11"/>
    <p:sldId id="1449" r:id="rId12"/>
    <p:sldId id="1280" r:id="rId13"/>
    <p:sldId id="1433" r:id="rId14"/>
    <p:sldId id="1281" r:id="rId15"/>
    <p:sldId id="1286" r:id="rId16"/>
    <p:sldId id="1429" r:id="rId17"/>
    <p:sldId id="1450" r:id="rId18"/>
    <p:sldId id="1456" r:id="rId19"/>
    <p:sldId id="1434" r:id="rId20"/>
    <p:sldId id="1455" r:id="rId21"/>
    <p:sldId id="1457" r:id="rId22"/>
    <p:sldId id="1458" r:id="rId23"/>
    <p:sldId id="1435" r:id="rId24"/>
    <p:sldId id="1287" r:id="rId25"/>
    <p:sldId id="1430" r:id="rId26"/>
    <p:sldId id="1441" r:id="rId27"/>
    <p:sldId id="1461" r:id="rId28"/>
    <p:sldId id="1427" r:id="rId29"/>
    <p:sldId id="1428" r:id="rId30"/>
    <p:sldId id="1436" r:id="rId31"/>
    <p:sldId id="1437" r:id="rId32"/>
    <p:sldId id="1438" r:id="rId33"/>
    <p:sldId id="1439" r:id="rId34"/>
    <p:sldId id="1440" r:id="rId35"/>
    <p:sldId id="1473" r:id="rId36"/>
    <p:sldId id="1474" r:id="rId37"/>
    <p:sldId id="1452" r:id="rId38"/>
    <p:sldId id="1447" r:id="rId39"/>
    <p:sldId id="1312" r:id="rId40"/>
    <p:sldId id="1314" r:id="rId41"/>
    <p:sldId id="1442" r:id="rId42"/>
    <p:sldId id="1443" r:id="rId43"/>
    <p:sldId id="1315" r:id="rId44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標與範圍" id="{1FB969AF-27E8-4C81-BEDF-206BA96B263B}">
          <p14:sldIdLst>
            <p14:sldId id="1252"/>
          </p14:sldIdLst>
        </p14:section>
        <p14:section name="系統功能說明" id="{5882F492-AA4B-49C9-BCCD-1CFB463B7348}">
          <p14:sldIdLst>
            <p14:sldId id="1255"/>
            <p14:sldId id="1251"/>
            <p14:sldId id="1253"/>
            <p14:sldId id="1472"/>
            <p14:sldId id="1471"/>
            <p14:sldId id="1475"/>
            <p14:sldId id="1453"/>
          </p14:sldIdLst>
        </p14:section>
        <p14:section name="管理平台登入" id="{15A69103-7F1B-4083-8D1C-D48F7CB7A0D3}">
          <p14:sldIdLst>
            <p14:sldId id="1256"/>
          </p14:sldIdLst>
        </p14:section>
        <p14:section name="資訊管理平台" id="{21A7EDFC-4980-4D9F-82E5-EA6D93CAAB72}">
          <p14:sldIdLst>
            <p14:sldId id="1448"/>
            <p14:sldId id="1449"/>
            <p14:sldId id="1280"/>
            <p14:sldId id="1433"/>
            <p14:sldId id="1281"/>
            <p14:sldId id="1286"/>
            <p14:sldId id="1429"/>
            <p14:sldId id="1450"/>
            <p14:sldId id="1456"/>
            <p14:sldId id="1434"/>
            <p14:sldId id="1455"/>
            <p14:sldId id="1457"/>
            <p14:sldId id="1458"/>
            <p14:sldId id="1435"/>
            <p14:sldId id="1287"/>
            <p14:sldId id="1430"/>
            <p14:sldId id="1441"/>
            <p14:sldId id="1461"/>
            <p14:sldId id="1427"/>
            <p14:sldId id="1428"/>
            <p14:sldId id="1436"/>
            <p14:sldId id="1437"/>
            <p14:sldId id="1438"/>
            <p14:sldId id="1439"/>
            <p14:sldId id="1440"/>
            <p14:sldId id="1473"/>
            <p14:sldId id="1474"/>
            <p14:sldId id="1452"/>
          </p14:sldIdLst>
        </p14:section>
        <p14:section name="I運動平台登入" id="{1D31D9B5-A9CB-4B30-8C4E-EC972CF1A7C0}">
          <p14:sldIdLst>
            <p14:sldId id="1447"/>
          </p14:sldIdLst>
        </p14:section>
        <p14:section name="I運動平台-常態性課程報名與查詢" id="{B1B2DB5B-1E89-4556-9215-2A05223C7A54}">
          <p14:sldIdLst>
            <p14:sldId id="1312"/>
            <p14:sldId id="1314"/>
            <p14:sldId id="1442"/>
            <p14:sldId id="1443"/>
            <p14:sldId id="1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D0D0"/>
    <a:srgbClr val="F4E9E9"/>
    <a:srgbClr val="FF0000"/>
    <a:srgbClr val="009900"/>
    <a:srgbClr val="5775F3"/>
    <a:srgbClr val="008000"/>
    <a:srgbClr val="C6D9F1"/>
    <a:srgbClr val="98F098"/>
    <a:srgbClr val="70E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27" autoAdjust="0"/>
    <p:restoredTop sz="93680" autoAdjust="0"/>
  </p:normalViewPr>
  <p:slideViewPr>
    <p:cSldViewPr snapToGrid="0">
      <p:cViewPr varScale="1">
        <p:scale>
          <a:sx n="104" d="100"/>
          <a:sy n="104" d="100"/>
        </p:scale>
        <p:origin x="258" y="7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718" y="72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/>
            <a:t>執行單位維護</a:t>
          </a:r>
          <a:endParaRPr lang="en-US" altLang="zh-TW" sz="20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4669707-D9E8-45F9-AE34-A37419AFB3FB}" type="presOf" srcId="{AEB2C8F7-CC71-458F-85D2-355A4C11ADE8}" destId="{B95C0DF3-DC5B-421D-8002-7F9C5B558B4B}" srcOrd="0" destOrd="0" presId="urn:microsoft.com/office/officeart/2005/8/layout/hProcess9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6119C32C-0EDB-48E0-B93A-C0B27B4E5D6E}" type="presOf" srcId="{7655C7FE-4C26-4DD3-BA0A-C515F35A0964}" destId="{ABF0223C-9688-4BD4-86DA-C058872E4C5B}" srcOrd="0" destOrd="0" presId="urn:microsoft.com/office/officeart/2005/8/layout/hProcess9"/>
    <dgm:cxn modelId="{A67BFE2C-72DC-49B2-8431-AA5593448604}" type="presOf" srcId="{D808A17B-A43E-4BBC-AC55-0D2418301E87}" destId="{5F33D2CD-8EE3-4672-ACDB-74955372A6EE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FE33B41-5FD3-4894-A1DE-2CE6D8194423}" type="presOf" srcId="{D8FC7264-A97C-47FF-83AE-5A83BBC7AD5F}" destId="{80B21B36-68CB-41C1-AD1F-1765F42046FE}" srcOrd="0" destOrd="0" presId="urn:microsoft.com/office/officeart/2005/8/layout/hProcess9"/>
    <dgm:cxn modelId="{CB765B86-74E9-43CC-B39A-D24B3F996C49}" type="presOf" srcId="{71F1EDA6-2B9B-4884-A972-B3B4368585D6}" destId="{290DBF99-F451-4DC4-8F06-B6BA07FD52B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CF87BC0B-2EE7-41D7-AB9F-E44DBA6D5B62}" type="presParOf" srcId="{5F33D2CD-8EE3-4672-ACDB-74955372A6EE}" destId="{7BDF0DF1-1057-4EE2-B160-2A6228031958}" srcOrd="0" destOrd="0" presId="urn:microsoft.com/office/officeart/2005/8/layout/hProcess9"/>
    <dgm:cxn modelId="{D9D9A461-A7B2-4ED2-8506-DBF8E1D5F797}" type="presParOf" srcId="{5F33D2CD-8EE3-4672-ACDB-74955372A6EE}" destId="{C44D2C88-3DF6-44ED-99C5-8F59A8BA367F}" srcOrd="1" destOrd="0" presId="urn:microsoft.com/office/officeart/2005/8/layout/hProcess9"/>
    <dgm:cxn modelId="{2F3C5FF9-9A3A-42C0-B83F-A0DFA0747806}" type="presParOf" srcId="{C44D2C88-3DF6-44ED-99C5-8F59A8BA367F}" destId="{B95C0DF3-DC5B-421D-8002-7F9C5B558B4B}" srcOrd="0" destOrd="0" presId="urn:microsoft.com/office/officeart/2005/8/layout/hProcess9"/>
    <dgm:cxn modelId="{90A866AE-8F24-4956-B57B-54794A7FCAB3}" type="presParOf" srcId="{C44D2C88-3DF6-44ED-99C5-8F59A8BA367F}" destId="{318F3257-4710-4760-88DB-1EBBCB5DAB80}" srcOrd="1" destOrd="0" presId="urn:microsoft.com/office/officeart/2005/8/layout/hProcess9"/>
    <dgm:cxn modelId="{0ACDEDF9-B422-4243-8DEB-4BD182337831}" type="presParOf" srcId="{C44D2C88-3DF6-44ED-99C5-8F59A8BA367F}" destId="{ABF0223C-9688-4BD4-86DA-C058872E4C5B}" srcOrd="2" destOrd="0" presId="urn:microsoft.com/office/officeart/2005/8/layout/hProcess9"/>
    <dgm:cxn modelId="{05A162DA-62B9-444B-941D-3ADDC5D76906}" type="presParOf" srcId="{C44D2C88-3DF6-44ED-99C5-8F59A8BA367F}" destId="{A3EE5DB5-923A-4658-9B97-B3652FD1A702}" srcOrd="3" destOrd="0" presId="urn:microsoft.com/office/officeart/2005/8/layout/hProcess9"/>
    <dgm:cxn modelId="{81D6F864-E0E1-48DE-A3E2-8A2A55FD532E}" type="presParOf" srcId="{C44D2C88-3DF6-44ED-99C5-8F59A8BA367F}" destId="{80B21B36-68CB-41C1-AD1F-1765F42046FE}" srcOrd="4" destOrd="0" presId="urn:microsoft.com/office/officeart/2005/8/layout/hProcess9"/>
    <dgm:cxn modelId="{20F79D8D-8A19-42D4-A1F6-866AFDB14E2F}" type="presParOf" srcId="{C44D2C88-3DF6-44ED-99C5-8F59A8BA367F}" destId="{920BEABB-EA28-4DCD-B341-7C6621759119}" srcOrd="5" destOrd="0" presId="urn:microsoft.com/office/officeart/2005/8/layout/hProcess9"/>
    <dgm:cxn modelId="{5AF6C8F0-9A10-400C-B55A-FF8DDEEC9963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DE2F691-A47A-4BC7-8FE1-7FA45D5977FE}" type="presOf" srcId="{1B51E8D4-3475-4E9E-9CCC-C351EA26CA92}" destId="{0C260BC6-D985-433D-97D6-08BDCC2243B6}" srcOrd="0" destOrd="0" presId="urn:microsoft.com/office/officeart/2011/layout/TabList"/>
    <dgm:cxn modelId="{92DA5BC6-74B5-49D6-ACD2-71EAFA3E45AE}" type="presOf" srcId="{56D65410-6EC3-4D1B-821A-9DE262F66D82}" destId="{B0F4C6D0-F6D5-42AE-B93B-7F303546ACB2}" srcOrd="0" destOrd="0" presId="urn:microsoft.com/office/officeart/2011/layout/TabList"/>
    <dgm:cxn modelId="{ABC55559-E8B6-42EA-8644-3AAD2DDB9969}" type="presParOf" srcId="{B0F4C6D0-F6D5-42AE-B93B-7F303546ACB2}" destId="{0B7CAC4C-FAD1-407C-A0C7-ED254B417A78}" srcOrd="0" destOrd="0" presId="urn:microsoft.com/office/officeart/2011/layout/TabList"/>
    <dgm:cxn modelId="{E195FEC3-ADF7-4BFF-9B50-ED114D989F2A}" type="presParOf" srcId="{0B7CAC4C-FAD1-407C-A0C7-ED254B417A78}" destId="{6D0DD05B-FD39-4B21-94A0-740FC4736B32}" srcOrd="0" destOrd="0" presId="urn:microsoft.com/office/officeart/2011/layout/TabList"/>
    <dgm:cxn modelId="{DCBD66E9-476E-4100-82CF-EAF5B96F4258}" type="presParOf" srcId="{0B7CAC4C-FAD1-407C-A0C7-ED254B417A78}" destId="{0C260BC6-D985-433D-97D6-08BDCC2243B6}" srcOrd="1" destOrd="0" presId="urn:microsoft.com/office/officeart/2011/layout/TabList"/>
    <dgm:cxn modelId="{CFC90F7A-B3AD-4CBB-A795-1D3E7E6F0B80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2013CC5-2CC5-4772-BD2F-0AF29463845A}" type="presOf" srcId="{56D65410-6EC3-4D1B-821A-9DE262F66D82}" destId="{B0F4C6D0-F6D5-42AE-B93B-7F303546ACB2}" srcOrd="0" destOrd="0" presId="urn:microsoft.com/office/officeart/2011/layout/TabList"/>
    <dgm:cxn modelId="{9134BDF1-0A5B-41E8-9EFB-416CC01AC652}" type="presOf" srcId="{1B51E8D4-3475-4E9E-9CCC-C351EA26CA92}" destId="{0C260BC6-D985-433D-97D6-08BDCC2243B6}" srcOrd="0" destOrd="0" presId="urn:microsoft.com/office/officeart/2011/layout/TabList"/>
    <dgm:cxn modelId="{8FDFAB59-7DDA-4819-98AF-4EFC69367D07}" type="presParOf" srcId="{B0F4C6D0-F6D5-42AE-B93B-7F303546ACB2}" destId="{0B7CAC4C-FAD1-407C-A0C7-ED254B417A78}" srcOrd="0" destOrd="0" presId="urn:microsoft.com/office/officeart/2011/layout/TabList"/>
    <dgm:cxn modelId="{CB9E7E0C-DE6A-4D1E-8939-951DEC3BA894}" type="presParOf" srcId="{0B7CAC4C-FAD1-407C-A0C7-ED254B417A78}" destId="{6D0DD05B-FD39-4B21-94A0-740FC4736B32}" srcOrd="0" destOrd="0" presId="urn:microsoft.com/office/officeart/2011/layout/TabList"/>
    <dgm:cxn modelId="{0F85EE09-2756-4E15-AF98-111573D06AEB}" type="presParOf" srcId="{0B7CAC4C-FAD1-407C-A0C7-ED254B417A78}" destId="{0C260BC6-D985-433D-97D6-08BDCC2243B6}" srcOrd="1" destOrd="0" presId="urn:microsoft.com/office/officeart/2011/layout/TabList"/>
    <dgm:cxn modelId="{C79CD000-1501-485C-A4B9-0E6EC8189B0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558E6F2D-3178-4575-A364-93E41F18A412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88E3580-57FC-4A9C-A935-BCC542F22B5E}" type="presOf" srcId="{56D65410-6EC3-4D1B-821A-9DE262F66D82}" destId="{B0F4C6D0-F6D5-42AE-B93B-7F303546ACB2}" srcOrd="0" destOrd="0" presId="urn:microsoft.com/office/officeart/2011/layout/TabList"/>
    <dgm:cxn modelId="{99A8F2C6-A5BA-4231-9B6F-65B9D9E26266}" type="presParOf" srcId="{B0F4C6D0-F6D5-42AE-B93B-7F303546ACB2}" destId="{0B7CAC4C-FAD1-407C-A0C7-ED254B417A78}" srcOrd="0" destOrd="0" presId="urn:microsoft.com/office/officeart/2011/layout/TabList"/>
    <dgm:cxn modelId="{E270B671-ADCE-48B8-B1D6-80BB49E2225A}" type="presParOf" srcId="{0B7CAC4C-FAD1-407C-A0C7-ED254B417A78}" destId="{6D0DD05B-FD39-4B21-94A0-740FC4736B32}" srcOrd="0" destOrd="0" presId="urn:microsoft.com/office/officeart/2011/layout/TabList"/>
    <dgm:cxn modelId="{C8708820-1520-435C-90E8-105E8F81D5FD}" type="presParOf" srcId="{0B7CAC4C-FAD1-407C-A0C7-ED254B417A78}" destId="{0C260BC6-D985-433D-97D6-08BDCC2243B6}" srcOrd="1" destOrd="0" presId="urn:microsoft.com/office/officeart/2011/layout/TabList"/>
    <dgm:cxn modelId="{D60513DE-ACD6-49B8-B549-9AAEA03F1C5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0B063B64-EFDF-434A-8D43-BE31528A6079}" type="presOf" srcId="{56D65410-6EC3-4D1B-821A-9DE262F66D82}" destId="{B0F4C6D0-F6D5-42AE-B93B-7F303546ACB2}" srcOrd="0" destOrd="0" presId="urn:microsoft.com/office/officeart/2011/layout/TabList"/>
    <dgm:cxn modelId="{E11CEA71-C20E-4205-A363-BF6C1B217F3C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A7AE7EEB-7681-4C6E-AE84-06F90F1A4339}" type="presParOf" srcId="{B0F4C6D0-F6D5-42AE-B93B-7F303546ACB2}" destId="{0B7CAC4C-FAD1-407C-A0C7-ED254B417A78}" srcOrd="0" destOrd="0" presId="urn:microsoft.com/office/officeart/2011/layout/TabList"/>
    <dgm:cxn modelId="{F790A421-0ECE-4E68-931B-5A23AB243A51}" type="presParOf" srcId="{0B7CAC4C-FAD1-407C-A0C7-ED254B417A78}" destId="{6D0DD05B-FD39-4B21-94A0-740FC4736B32}" srcOrd="0" destOrd="0" presId="urn:microsoft.com/office/officeart/2011/layout/TabList"/>
    <dgm:cxn modelId="{2B5F0C6B-6010-4690-83B7-3A50E5E94CE7}" type="presParOf" srcId="{0B7CAC4C-FAD1-407C-A0C7-ED254B417A78}" destId="{0C260BC6-D985-433D-97D6-08BDCC2243B6}" srcOrd="1" destOrd="0" presId="urn:microsoft.com/office/officeart/2011/layout/TabList"/>
    <dgm:cxn modelId="{D97C99F9-B081-4912-9FD1-C108EE9001F6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924D943-4680-4CFB-8C5B-61D2CECF416A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ACC58B5-A4D3-40C0-8A68-6C519BD7DD3D}" type="presOf" srcId="{56D65410-6EC3-4D1B-821A-9DE262F66D82}" destId="{B0F4C6D0-F6D5-42AE-B93B-7F303546ACB2}" srcOrd="0" destOrd="0" presId="urn:microsoft.com/office/officeart/2011/layout/TabList"/>
    <dgm:cxn modelId="{AA6A98F3-6F49-4C06-8CFF-60327C8933C5}" type="presParOf" srcId="{B0F4C6D0-F6D5-42AE-B93B-7F303546ACB2}" destId="{0B7CAC4C-FAD1-407C-A0C7-ED254B417A78}" srcOrd="0" destOrd="0" presId="urn:microsoft.com/office/officeart/2011/layout/TabList"/>
    <dgm:cxn modelId="{1D9B8CA5-7DBE-4EBA-AD96-3FDA24A8A1A5}" type="presParOf" srcId="{0B7CAC4C-FAD1-407C-A0C7-ED254B417A78}" destId="{6D0DD05B-FD39-4B21-94A0-740FC4736B32}" srcOrd="0" destOrd="0" presId="urn:microsoft.com/office/officeart/2011/layout/TabList"/>
    <dgm:cxn modelId="{ADCF20BD-82D9-4A97-B747-7550777E042E}" type="presParOf" srcId="{0B7CAC4C-FAD1-407C-A0C7-ED254B417A78}" destId="{0C260BC6-D985-433D-97D6-08BDCC2243B6}" srcOrd="1" destOrd="0" presId="urn:microsoft.com/office/officeart/2011/layout/TabList"/>
    <dgm:cxn modelId="{668C1E16-C92F-41A6-A25A-3D6526F1A4C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45F9593F-191B-492E-8F46-C929E91F9D6E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9C738C1-49D3-402E-93DA-CE5C7A8A4FAA}" type="presOf" srcId="{1B51E8D4-3475-4E9E-9CCC-C351EA26CA92}" destId="{0C260BC6-D985-433D-97D6-08BDCC2243B6}" srcOrd="0" destOrd="0" presId="urn:microsoft.com/office/officeart/2011/layout/TabList"/>
    <dgm:cxn modelId="{CC9F40B4-D52C-420D-9A1F-36FAC4BA42B3}" type="presParOf" srcId="{B0F4C6D0-F6D5-42AE-B93B-7F303546ACB2}" destId="{0B7CAC4C-FAD1-407C-A0C7-ED254B417A78}" srcOrd="0" destOrd="0" presId="urn:microsoft.com/office/officeart/2011/layout/TabList"/>
    <dgm:cxn modelId="{07D91911-32F8-4EC7-9096-B66B8C62D6D2}" type="presParOf" srcId="{0B7CAC4C-FAD1-407C-A0C7-ED254B417A78}" destId="{6D0DD05B-FD39-4B21-94A0-740FC4736B32}" srcOrd="0" destOrd="0" presId="urn:microsoft.com/office/officeart/2011/layout/TabList"/>
    <dgm:cxn modelId="{88F653E9-6679-45A7-9FB0-482E8397A485}" type="presParOf" srcId="{0B7CAC4C-FAD1-407C-A0C7-ED254B417A78}" destId="{0C260BC6-D985-433D-97D6-08BDCC2243B6}" srcOrd="1" destOrd="0" presId="urn:microsoft.com/office/officeart/2011/layout/TabList"/>
    <dgm:cxn modelId="{98592BEB-FD00-41A5-AF31-15489C869316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E1BF3906-545A-46EA-B394-92EDF9FD6C68}" type="presOf" srcId="{1B51E8D4-3475-4E9E-9CCC-C351EA26CA92}" destId="{0C260BC6-D985-433D-97D6-08BDCC2243B6}" srcOrd="0" destOrd="0" presId="urn:microsoft.com/office/officeart/2011/layout/TabList"/>
    <dgm:cxn modelId="{F6927022-2947-41AA-B52C-A75E03CF8351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DB7F1EE-25DA-4812-B30F-890D64CACFFD}" type="presParOf" srcId="{B0F4C6D0-F6D5-42AE-B93B-7F303546ACB2}" destId="{0B7CAC4C-FAD1-407C-A0C7-ED254B417A78}" srcOrd="0" destOrd="0" presId="urn:microsoft.com/office/officeart/2011/layout/TabList"/>
    <dgm:cxn modelId="{B974ACE5-31B3-47EB-B30F-5C70D67A9664}" type="presParOf" srcId="{0B7CAC4C-FAD1-407C-A0C7-ED254B417A78}" destId="{6D0DD05B-FD39-4B21-94A0-740FC4736B32}" srcOrd="0" destOrd="0" presId="urn:microsoft.com/office/officeart/2011/layout/TabList"/>
    <dgm:cxn modelId="{7DCBB466-A32E-4A85-850F-BC894B86BAD1}" type="presParOf" srcId="{0B7CAC4C-FAD1-407C-A0C7-ED254B417A78}" destId="{0C260BC6-D985-433D-97D6-08BDCC2243B6}" srcOrd="1" destOrd="0" presId="urn:microsoft.com/office/officeart/2011/layout/TabList"/>
    <dgm:cxn modelId="{DD2303E3-071C-4660-96DB-751529D401B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11B0A3C-0B38-4D2D-8638-CD1BB37BDAC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59217E8-BDB0-4AEC-830F-C20EB65AB072}" type="presOf" srcId="{1B51E8D4-3475-4E9E-9CCC-C351EA26CA92}" destId="{0C260BC6-D985-433D-97D6-08BDCC2243B6}" srcOrd="0" destOrd="0" presId="urn:microsoft.com/office/officeart/2011/layout/TabList"/>
    <dgm:cxn modelId="{A9DDDF8F-2BAA-43A3-A5C3-D1477B279EC0}" type="presParOf" srcId="{B0F4C6D0-F6D5-42AE-B93B-7F303546ACB2}" destId="{0B7CAC4C-FAD1-407C-A0C7-ED254B417A78}" srcOrd="0" destOrd="0" presId="urn:microsoft.com/office/officeart/2011/layout/TabList"/>
    <dgm:cxn modelId="{B38AD1FA-7C05-4FC9-9558-5EB39B568FB9}" type="presParOf" srcId="{0B7CAC4C-FAD1-407C-A0C7-ED254B417A78}" destId="{6D0DD05B-FD39-4B21-94A0-740FC4736B32}" srcOrd="0" destOrd="0" presId="urn:microsoft.com/office/officeart/2011/layout/TabList"/>
    <dgm:cxn modelId="{EE55E5A9-DD24-4B71-9187-EB4101ED6F0D}" type="presParOf" srcId="{0B7CAC4C-FAD1-407C-A0C7-ED254B417A78}" destId="{0C260BC6-D985-433D-97D6-08BDCC2243B6}" srcOrd="1" destOrd="0" presId="urn:microsoft.com/office/officeart/2011/layout/TabList"/>
    <dgm:cxn modelId="{9ACAF21C-CBEC-463D-B298-D2A44A0E285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11B0A3C-0B38-4D2D-8638-CD1BB37BDAC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59217E8-BDB0-4AEC-830F-C20EB65AB072}" type="presOf" srcId="{1B51E8D4-3475-4E9E-9CCC-C351EA26CA92}" destId="{0C260BC6-D985-433D-97D6-08BDCC2243B6}" srcOrd="0" destOrd="0" presId="urn:microsoft.com/office/officeart/2011/layout/TabList"/>
    <dgm:cxn modelId="{A9DDDF8F-2BAA-43A3-A5C3-D1477B279EC0}" type="presParOf" srcId="{B0F4C6D0-F6D5-42AE-B93B-7F303546ACB2}" destId="{0B7CAC4C-FAD1-407C-A0C7-ED254B417A78}" srcOrd="0" destOrd="0" presId="urn:microsoft.com/office/officeart/2011/layout/TabList"/>
    <dgm:cxn modelId="{B38AD1FA-7C05-4FC9-9558-5EB39B568FB9}" type="presParOf" srcId="{0B7CAC4C-FAD1-407C-A0C7-ED254B417A78}" destId="{6D0DD05B-FD39-4B21-94A0-740FC4736B32}" srcOrd="0" destOrd="0" presId="urn:microsoft.com/office/officeart/2011/layout/TabList"/>
    <dgm:cxn modelId="{EE55E5A9-DD24-4B71-9187-EB4101ED6F0D}" type="presParOf" srcId="{0B7CAC4C-FAD1-407C-A0C7-ED254B417A78}" destId="{0C260BC6-D985-433D-97D6-08BDCC2243B6}" srcOrd="1" destOrd="0" presId="urn:microsoft.com/office/officeart/2011/layout/TabList"/>
    <dgm:cxn modelId="{9ACAF21C-CBEC-463D-B298-D2A44A0E285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學員出缺席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記錄維護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7AAD4560-DEA5-404D-A8BA-FCFCB359C335}" type="presOf" srcId="{AEB2C8F7-CC71-458F-85D2-355A4C11ADE8}" destId="{B95C0DF3-DC5B-421D-8002-7F9C5B558B4B}" srcOrd="0" destOrd="0" presId="urn:microsoft.com/office/officeart/2005/8/layout/hProcess9"/>
    <dgm:cxn modelId="{66937854-374E-4C6F-985C-92C0614BEBA2}" type="presOf" srcId="{D8FC7264-A97C-47FF-83AE-5A83BBC7AD5F}" destId="{80B21B36-68CB-41C1-AD1F-1765F42046FE}" srcOrd="0" destOrd="0" presId="urn:microsoft.com/office/officeart/2005/8/layout/hProcess9"/>
    <dgm:cxn modelId="{2B705A74-7207-4571-A4FA-CA3C81AB71C9}" type="presOf" srcId="{7655C7FE-4C26-4DD3-BA0A-C515F35A0964}" destId="{ABF0223C-9688-4BD4-86DA-C058872E4C5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9C21BB0-C4D6-4813-B9C6-379D184B3B04}" type="presOf" srcId="{71F1EDA6-2B9B-4884-A972-B3B4368585D6}" destId="{290DBF99-F451-4DC4-8F06-B6BA07FD52B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62B5C3DA-D942-47DF-BADE-12854FF4C84B}" type="presOf" srcId="{D808A17B-A43E-4BBC-AC55-0D2418301E87}" destId="{5F33D2CD-8EE3-4672-ACDB-74955372A6EE}" srcOrd="0" destOrd="0" presId="urn:microsoft.com/office/officeart/2005/8/layout/hProcess9"/>
    <dgm:cxn modelId="{75671158-2024-484D-9897-C7BC7DA73EF0}" type="presParOf" srcId="{5F33D2CD-8EE3-4672-ACDB-74955372A6EE}" destId="{7BDF0DF1-1057-4EE2-B160-2A6228031958}" srcOrd="0" destOrd="0" presId="urn:microsoft.com/office/officeart/2005/8/layout/hProcess9"/>
    <dgm:cxn modelId="{C7888163-43E7-4777-9019-7E50561CE2D8}" type="presParOf" srcId="{5F33D2CD-8EE3-4672-ACDB-74955372A6EE}" destId="{C44D2C88-3DF6-44ED-99C5-8F59A8BA367F}" srcOrd="1" destOrd="0" presId="urn:microsoft.com/office/officeart/2005/8/layout/hProcess9"/>
    <dgm:cxn modelId="{1BAEFA5E-9C7F-465A-9BE2-0B9C2A87064F}" type="presParOf" srcId="{C44D2C88-3DF6-44ED-99C5-8F59A8BA367F}" destId="{B95C0DF3-DC5B-421D-8002-7F9C5B558B4B}" srcOrd="0" destOrd="0" presId="urn:microsoft.com/office/officeart/2005/8/layout/hProcess9"/>
    <dgm:cxn modelId="{0DAEA568-7928-4735-AAEA-F8CE5C849272}" type="presParOf" srcId="{C44D2C88-3DF6-44ED-99C5-8F59A8BA367F}" destId="{318F3257-4710-4760-88DB-1EBBCB5DAB80}" srcOrd="1" destOrd="0" presId="urn:microsoft.com/office/officeart/2005/8/layout/hProcess9"/>
    <dgm:cxn modelId="{5572EDE3-22A1-4B77-9C7D-DA5ADB4C0598}" type="presParOf" srcId="{C44D2C88-3DF6-44ED-99C5-8F59A8BA367F}" destId="{ABF0223C-9688-4BD4-86DA-C058872E4C5B}" srcOrd="2" destOrd="0" presId="urn:microsoft.com/office/officeart/2005/8/layout/hProcess9"/>
    <dgm:cxn modelId="{5896FC6F-39AB-45CF-8CDF-1E42862FDB80}" type="presParOf" srcId="{C44D2C88-3DF6-44ED-99C5-8F59A8BA367F}" destId="{A3EE5DB5-923A-4658-9B97-B3652FD1A702}" srcOrd="3" destOrd="0" presId="urn:microsoft.com/office/officeart/2005/8/layout/hProcess9"/>
    <dgm:cxn modelId="{54AB8957-EDCA-4E85-AF74-68F3E3AD817D}" type="presParOf" srcId="{C44D2C88-3DF6-44ED-99C5-8F59A8BA367F}" destId="{80B21B36-68CB-41C1-AD1F-1765F42046FE}" srcOrd="4" destOrd="0" presId="urn:microsoft.com/office/officeart/2005/8/layout/hProcess9"/>
    <dgm:cxn modelId="{2C714502-D792-4947-9B2E-150EF4BB7769}" type="presParOf" srcId="{C44D2C88-3DF6-44ED-99C5-8F59A8BA367F}" destId="{920BEABB-EA28-4DCD-B341-7C6621759119}" srcOrd="5" destOrd="0" presId="urn:microsoft.com/office/officeart/2005/8/layout/hProcess9"/>
    <dgm:cxn modelId="{5E00DB5F-EEBF-43C5-8DAE-E9CAD80B7DAF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執行單位維護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6B55FF35-9219-432B-9894-C56CE409D75E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75B7BA8-BB16-4A8C-A239-7454E8B2C790}" type="presOf" srcId="{56D65410-6EC3-4D1B-821A-9DE262F66D82}" destId="{B0F4C6D0-F6D5-42AE-B93B-7F303546ACB2}" srcOrd="0" destOrd="0" presId="urn:microsoft.com/office/officeart/2011/layout/TabList"/>
    <dgm:cxn modelId="{F8E754F2-DEA5-4BD3-A04E-1775C2B1211B}" type="presParOf" srcId="{B0F4C6D0-F6D5-42AE-B93B-7F303546ACB2}" destId="{0B7CAC4C-FAD1-407C-A0C7-ED254B417A78}" srcOrd="0" destOrd="0" presId="urn:microsoft.com/office/officeart/2011/layout/TabList"/>
    <dgm:cxn modelId="{3B565A0F-792D-47ED-852A-289F66310470}" type="presParOf" srcId="{0B7CAC4C-FAD1-407C-A0C7-ED254B417A78}" destId="{6D0DD05B-FD39-4B21-94A0-740FC4736B32}" srcOrd="0" destOrd="0" presId="urn:microsoft.com/office/officeart/2011/layout/TabList"/>
    <dgm:cxn modelId="{E5380AFD-EFC5-4ECB-80D4-77A36CB3204B}" type="presParOf" srcId="{0B7CAC4C-FAD1-407C-A0C7-ED254B417A78}" destId="{0C260BC6-D985-433D-97D6-08BDCC2243B6}" srcOrd="1" destOrd="0" presId="urn:microsoft.com/office/officeart/2011/layout/TabList"/>
    <dgm:cxn modelId="{3E2D7D09-CEFA-4F86-8338-8104A0B4BD3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D3886F3-FF12-40E2-8631-B855B4580CC1}" type="presOf" srcId="{56D65410-6EC3-4D1B-821A-9DE262F66D82}" destId="{B0F4C6D0-F6D5-42AE-B93B-7F303546ACB2}" srcOrd="0" destOrd="0" presId="urn:microsoft.com/office/officeart/2011/layout/TabList"/>
    <dgm:cxn modelId="{63FB82F5-73FA-4A3B-ABE7-AB508459B79E}" type="presOf" srcId="{1B51E8D4-3475-4E9E-9CCC-C351EA26CA92}" destId="{0C260BC6-D985-433D-97D6-08BDCC2243B6}" srcOrd="0" destOrd="0" presId="urn:microsoft.com/office/officeart/2011/layout/TabList"/>
    <dgm:cxn modelId="{23116951-6198-42D6-B50C-08CFAD2ED410}" type="presParOf" srcId="{B0F4C6D0-F6D5-42AE-B93B-7F303546ACB2}" destId="{0B7CAC4C-FAD1-407C-A0C7-ED254B417A78}" srcOrd="0" destOrd="0" presId="urn:microsoft.com/office/officeart/2011/layout/TabList"/>
    <dgm:cxn modelId="{EB00C429-2EF1-44FF-B0F0-CBF7389C8EF0}" type="presParOf" srcId="{0B7CAC4C-FAD1-407C-A0C7-ED254B417A78}" destId="{6D0DD05B-FD39-4B21-94A0-740FC4736B32}" srcOrd="0" destOrd="0" presId="urn:microsoft.com/office/officeart/2011/layout/TabList"/>
    <dgm:cxn modelId="{15976BC4-D25A-4D7B-AA48-34FD6F7CBB73}" type="presParOf" srcId="{0B7CAC4C-FAD1-407C-A0C7-ED254B417A78}" destId="{0C260BC6-D985-433D-97D6-08BDCC2243B6}" srcOrd="1" destOrd="0" presId="urn:microsoft.com/office/officeart/2011/layout/TabList"/>
    <dgm:cxn modelId="{EC4022D4-E859-404C-84EE-9A778562AF06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8BB14A06-706E-4304-802D-B17ED6D43982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FCD36CC-C870-484D-88DC-E68D4E44931F}" type="presOf" srcId="{1B51E8D4-3475-4E9E-9CCC-C351EA26CA92}" destId="{0C260BC6-D985-433D-97D6-08BDCC2243B6}" srcOrd="0" destOrd="0" presId="urn:microsoft.com/office/officeart/2011/layout/TabList"/>
    <dgm:cxn modelId="{E0BC1056-B268-4AF7-AD04-837156A57888}" type="presParOf" srcId="{B0F4C6D0-F6D5-42AE-B93B-7F303546ACB2}" destId="{0B7CAC4C-FAD1-407C-A0C7-ED254B417A78}" srcOrd="0" destOrd="0" presId="urn:microsoft.com/office/officeart/2011/layout/TabList"/>
    <dgm:cxn modelId="{AF8CF3D8-C375-4EA0-8564-C26B47F4CE23}" type="presParOf" srcId="{0B7CAC4C-FAD1-407C-A0C7-ED254B417A78}" destId="{6D0DD05B-FD39-4B21-94A0-740FC4736B32}" srcOrd="0" destOrd="0" presId="urn:microsoft.com/office/officeart/2011/layout/TabList"/>
    <dgm:cxn modelId="{B0660A29-B171-4FD9-AF7E-F9163293066B}" type="presParOf" srcId="{0B7CAC4C-FAD1-407C-A0C7-ED254B417A78}" destId="{0C260BC6-D985-433D-97D6-08BDCC2243B6}" srcOrd="1" destOrd="0" presId="urn:microsoft.com/office/officeart/2011/layout/TabList"/>
    <dgm:cxn modelId="{332151A0-B483-4DC2-963C-DD289CFFCD2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課程人數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統計表列印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7325B33C-F863-42FB-A515-827101161B1F}" type="presOf" srcId="{7655C7FE-4C26-4DD3-BA0A-C515F35A0964}" destId="{ABF0223C-9688-4BD4-86DA-C058872E4C5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47F1847-0981-46CB-8DC4-5F8CBE001040}" type="presOf" srcId="{71F1EDA6-2B9B-4884-A972-B3B4368585D6}" destId="{290DBF99-F451-4DC4-8F06-B6BA07FD52BB}" srcOrd="0" destOrd="0" presId="urn:microsoft.com/office/officeart/2005/8/layout/hProcess9"/>
    <dgm:cxn modelId="{0FEA9251-4110-4E78-8E56-E8CC605B90A5}" type="presOf" srcId="{D808A17B-A43E-4BBC-AC55-0D2418301E87}" destId="{5F33D2CD-8EE3-4672-ACDB-74955372A6EE}" srcOrd="0" destOrd="0" presId="urn:microsoft.com/office/officeart/2005/8/layout/hProcess9"/>
    <dgm:cxn modelId="{AFF6AF89-79E7-4336-9237-4B3D37EF68B8}" type="presOf" srcId="{D8FC7264-A97C-47FF-83AE-5A83BBC7AD5F}" destId="{80B21B36-68CB-41C1-AD1F-1765F42046FE}" srcOrd="0" destOrd="0" presId="urn:microsoft.com/office/officeart/2005/8/layout/hProcess9"/>
    <dgm:cxn modelId="{2B2088A6-DA3B-4196-909C-E74E704E8C60}" type="presOf" srcId="{AEB2C8F7-CC71-458F-85D2-355A4C11ADE8}" destId="{B95C0DF3-DC5B-421D-8002-7F9C5B558B4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4D3C033A-6FA2-44B4-8CD9-A7FE567B820C}" type="presParOf" srcId="{5F33D2CD-8EE3-4672-ACDB-74955372A6EE}" destId="{7BDF0DF1-1057-4EE2-B160-2A6228031958}" srcOrd="0" destOrd="0" presId="urn:microsoft.com/office/officeart/2005/8/layout/hProcess9"/>
    <dgm:cxn modelId="{5331926C-1671-41A3-B521-B397877B411D}" type="presParOf" srcId="{5F33D2CD-8EE3-4672-ACDB-74955372A6EE}" destId="{C44D2C88-3DF6-44ED-99C5-8F59A8BA367F}" srcOrd="1" destOrd="0" presId="urn:microsoft.com/office/officeart/2005/8/layout/hProcess9"/>
    <dgm:cxn modelId="{FBAEE193-582C-46F5-8A05-5EE035B5AAF1}" type="presParOf" srcId="{C44D2C88-3DF6-44ED-99C5-8F59A8BA367F}" destId="{B95C0DF3-DC5B-421D-8002-7F9C5B558B4B}" srcOrd="0" destOrd="0" presId="urn:microsoft.com/office/officeart/2005/8/layout/hProcess9"/>
    <dgm:cxn modelId="{B973AFD4-08C5-4DA5-8603-11B29DC2250E}" type="presParOf" srcId="{C44D2C88-3DF6-44ED-99C5-8F59A8BA367F}" destId="{318F3257-4710-4760-88DB-1EBBCB5DAB80}" srcOrd="1" destOrd="0" presId="urn:microsoft.com/office/officeart/2005/8/layout/hProcess9"/>
    <dgm:cxn modelId="{7D0AEC52-F52E-46EC-B96B-5EA62DDC3C87}" type="presParOf" srcId="{C44D2C88-3DF6-44ED-99C5-8F59A8BA367F}" destId="{ABF0223C-9688-4BD4-86DA-C058872E4C5B}" srcOrd="2" destOrd="0" presId="urn:microsoft.com/office/officeart/2005/8/layout/hProcess9"/>
    <dgm:cxn modelId="{B38CFD3A-868F-4CE1-B3F6-32405A09335E}" type="presParOf" srcId="{C44D2C88-3DF6-44ED-99C5-8F59A8BA367F}" destId="{A3EE5DB5-923A-4658-9B97-B3652FD1A702}" srcOrd="3" destOrd="0" presId="urn:microsoft.com/office/officeart/2005/8/layout/hProcess9"/>
    <dgm:cxn modelId="{55AD15DA-5221-492D-B8D1-5050A36198F8}" type="presParOf" srcId="{C44D2C88-3DF6-44ED-99C5-8F59A8BA367F}" destId="{80B21B36-68CB-41C1-AD1F-1765F42046FE}" srcOrd="4" destOrd="0" presId="urn:microsoft.com/office/officeart/2005/8/layout/hProcess9"/>
    <dgm:cxn modelId="{FAB977FC-073C-4B9A-B085-11D0CD191FF0}" type="presParOf" srcId="{C44D2C88-3DF6-44ED-99C5-8F59A8BA367F}" destId="{920BEABB-EA28-4DCD-B341-7C6621759119}" srcOrd="5" destOrd="0" presId="urn:microsoft.com/office/officeart/2005/8/layout/hProcess9"/>
    <dgm:cxn modelId="{E250D462-811D-408B-83A3-9BB618005EED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課程人數統計表列印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118A90F-9DBE-481D-8C69-006141917A0E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7913389-3E89-4D7A-B43D-E315D9C10065}" type="presOf" srcId="{56D65410-6EC3-4D1B-821A-9DE262F66D82}" destId="{B0F4C6D0-F6D5-42AE-B93B-7F303546ACB2}" srcOrd="0" destOrd="0" presId="urn:microsoft.com/office/officeart/2011/layout/TabList"/>
    <dgm:cxn modelId="{D9518208-E7CB-455E-B957-42CF4A53078D}" type="presParOf" srcId="{B0F4C6D0-F6D5-42AE-B93B-7F303546ACB2}" destId="{0B7CAC4C-FAD1-407C-A0C7-ED254B417A78}" srcOrd="0" destOrd="0" presId="urn:microsoft.com/office/officeart/2011/layout/TabList"/>
    <dgm:cxn modelId="{D45A72EE-0520-4BBD-A81F-CA6A14579D67}" type="presParOf" srcId="{0B7CAC4C-FAD1-407C-A0C7-ED254B417A78}" destId="{6D0DD05B-FD39-4B21-94A0-740FC4736B32}" srcOrd="0" destOrd="0" presId="urn:microsoft.com/office/officeart/2011/layout/TabList"/>
    <dgm:cxn modelId="{597A9BDF-5B6E-4ED4-9F09-9A4C0B03D664}" type="presParOf" srcId="{0B7CAC4C-FAD1-407C-A0C7-ED254B417A78}" destId="{0C260BC6-D985-433D-97D6-08BDCC2243B6}" srcOrd="1" destOrd="0" presId="urn:microsoft.com/office/officeart/2011/layout/TabList"/>
    <dgm:cxn modelId="{51FEC8FE-683D-43A4-9BFD-D4A7552E9E4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課程學員出席率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>
            <a:lnSpc>
              <a:spcPct val="100000"/>
            </a:lnSpc>
            <a:spcAft>
              <a:spcPts val="200"/>
            </a:spcAft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明細表列印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58408D3F-88A6-4073-90E0-4DDD21360DC3}" type="presOf" srcId="{71F1EDA6-2B9B-4884-A972-B3B4368585D6}" destId="{290DBF99-F451-4DC4-8F06-B6BA07FD52B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50290CCB-B900-4A49-9228-C3C4A1F34F07}" type="presOf" srcId="{D808A17B-A43E-4BBC-AC55-0D2418301E87}" destId="{5F33D2CD-8EE3-4672-ACDB-74955372A6EE}" srcOrd="0" destOrd="0" presId="urn:microsoft.com/office/officeart/2005/8/layout/hProcess9"/>
    <dgm:cxn modelId="{4D00F0D0-5954-4377-9787-3283A647CEF2}" type="presOf" srcId="{AEB2C8F7-CC71-458F-85D2-355A4C11ADE8}" destId="{B95C0DF3-DC5B-421D-8002-7F9C5B558B4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5C0B82E4-FD92-4D08-944A-7585896B3E73}" type="presOf" srcId="{7655C7FE-4C26-4DD3-BA0A-C515F35A0964}" destId="{ABF0223C-9688-4BD4-86DA-C058872E4C5B}" srcOrd="0" destOrd="0" presId="urn:microsoft.com/office/officeart/2005/8/layout/hProcess9"/>
    <dgm:cxn modelId="{1BC266E7-D57A-4A6A-9DB8-9C30179BE96F}" type="presOf" srcId="{D8FC7264-A97C-47FF-83AE-5A83BBC7AD5F}" destId="{80B21B36-68CB-41C1-AD1F-1765F42046FE}" srcOrd="0" destOrd="0" presId="urn:microsoft.com/office/officeart/2005/8/layout/hProcess9"/>
    <dgm:cxn modelId="{6A16BCEE-E50A-4220-BD1F-B009161C4594}" type="presParOf" srcId="{5F33D2CD-8EE3-4672-ACDB-74955372A6EE}" destId="{7BDF0DF1-1057-4EE2-B160-2A6228031958}" srcOrd="0" destOrd="0" presId="urn:microsoft.com/office/officeart/2005/8/layout/hProcess9"/>
    <dgm:cxn modelId="{F953B929-5055-4B8B-90EF-44FE0DA1808C}" type="presParOf" srcId="{5F33D2CD-8EE3-4672-ACDB-74955372A6EE}" destId="{C44D2C88-3DF6-44ED-99C5-8F59A8BA367F}" srcOrd="1" destOrd="0" presId="urn:microsoft.com/office/officeart/2005/8/layout/hProcess9"/>
    <dgm:cxn modelId="{9503BE1F-ACAB-4716-AE63-040F072D3A20}" type="presParOf" srcId="{C44D2C88-3DF6-44ED-99C5-8F59A8BA367F}" destId="{B95C0DF3-DC5B-421D-8002-7F9C5B558B4B}" srcOrd="0" destOrd="0" presId="urn:microsoft.com/office/officeart/2005/8/layout/hProcess9"/>
    <dgm:cxn modelId="{97F5D268-B80C-458B-84E4-56212A886D03}" type="presParOf" srcId="{C44D2C88-3DF6-44ED-99C5-8F59A8BA367F}" destId="{318F3257-4710-4760-88DB-1EBBCB5DAB80}" srcOrd="1" destOrd="0" presId="urn:microsoft.com/office/officeart/2005/8/layout/hProcess9"/>
    <dgm:cxn modelId="{1004237C-E9C2-4672-A6F0-01508AC7551B}" type="presParOf" srcId="{C44D2C88-3DF6-44ED-99C5-8F59A8BA367F}" destId="{ABF0223C-9688-4BD4-86DA-C058872E4C5B}" srcOrd="2" destOrd="0" presId="urn:microsoft.com/office/officeart/2005/8/layout/hProcess9"/>
    <dgm:cxn modelId="{DAB0003D-524B-4C20-8627-E82AEE040697}" type="presParOf" srcId="{C44D2C88-3DF6-44ED-99C5-8F59A8BA367F}" destId="{A3EE5DB5-923A-4658-9B97-B3652FD1A702}" srcOrd="3" destOrd="0" presId="urn:microsoft.com/office/officeart/2005/8/layout/hProcess9"/>
    <dgm:cxn modelId="{25AF472B-0BB3-46EB-B8A8-414661F73821}" type="presParOf" srcId="{C44D2C88-3DF6-44ED-99C5-8F59A8BA367F}" destId="{80B21B36-68CB-41C1-AD1F-1765F42046FE}" srcOrd="4" destOrd="0" presId="urn:microsoft.com/office/officeart/2005/8/layout/hProcess9"/>
    <dgm:cxn modelId="{E0A75E0C-D3E7-437D-B091-4874C092F09E}" type="presParOf" srcId="{C44D2C88-3DF6-44ED-99C5-8F59A8BA367F}" destId="{920BEABB-EA28-4DCD-B341-7C6621759119}" srcOrd="5" destOrd="0" presId="urn:microsoft.com/office/officeart/2005/8/layout/hProcess9"/>
    <dgm:cxn modelId="{6CC0BED0-5C75-4ADB-98D8-A3C094DF363E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課程學員出席率明細表列印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1F7B1A61-415C-42E0-AE1E-9B422F52A59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64D4D1-15B5-4DF7-9FFE-F32C7C150FF3}" type="presOf" srcId="{1B51E8D4-3475-4E9E-9CCC-C351EA26CA92}" destId="{0C260BC6-D985-433D-97D6-08BDCC2243B6}" srcOrd="0" destOrd="0" presId="urn:microsoft.com/office/officeart/2011/layout/TabList"/>
    <dgm:cxn modelId="{B6923EA7-3501-4075-946D-FA6C309DC703}" type="presParOf" srcId="{B0F4C6D0-F6D5-42AE-B93B-7F303546ACB2}" destId="{0B7CAC4C-FAD1-407C-A0C7-ED254B417A78}" srcOrd="0" destOrd="0" presId="urn:microsoft.com/office/officeart/2011/layout/TabList"/>
    <dgm:cxn modelId="{CA1DAEE7-4D14-490B-8A63-75E359330B51}" type="presParOf" srcId="{0B7CAC4C-FAD1-407C-A0C7-ED254B417A78}" destId="{6D0DD05B-FD39-4B21-94A0-740FC4736B32}" srcOrd="0" destOrd="0" presId="urn:microsoft.com/office/officeart/2011/layout/TabList"/>
    <dgm:cxn modelId="{D789A813-ECCF-4EA1-A23E-9A3102D6DA75}" type="presParOf" srcId="{0B7CAC4C-FAD1-407C-A0C7-ED254B417A78}" destId="{0C260BC6-D985-433D-97D6-08BDCC2243B6}" srcOrd="1" destOrd="0" presId="urn:microsoft.com/office/officeart/2011/layout/TabList"/>
    <dgm:cxn modelId="{F70390A9-D925-4101-8E8C-64BD322158FA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1600" b="1" dirty="0"/>
            <a:t>課程學員出席及檢測比率統計表匯出</a:t>
          </a:r>
          <a:endParaRPr lang="en-US" altLang="zh-TW" sz="16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58408D3F-88A6-4073-90E0-4DDD21360DC3}" type="presOf" srcId="{71F1EDA6-2B9B-4884-A972-B3B4368585D6}" destId="{290DBF99-F451-4DC4-8F06-B6BA07FD52B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50290CCB-B900-4A49-9228-C3C4A1F34F07}" type="presOf" srcId="{D808A17B-A43E-4BBC-AC55-0D2418301E87}" destId="{5F33D2CD-8EE3-4672-ACDB-74955372A6EE}" srcOrd="0" destOrd="0" presId="urn:microsoft.com/office/officeart/2005/8/layout/hProcess9"/>
    <dgm:cxn modelId="{4D00F0D0-5954-4377-9787-3283A647CEF2}" type="presOf" srcId="{AEB2C8F7-CC71-458F-85D2-355A4C11ADE8}" destId="{B95C0DF3-DC5B-421D-8002-7F9C5B558B4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5C0B82E4-FD92-4D08-944A-7585896B3E73}" type="presOf" srcId="{7655C7FE-4C26-4DD3-BA0A-C515F35A0964}" destId="{ABF0223C-9688-4BD4-86DA-C058872E4C5B}" srcOrd="0" destOrd="0" presId="urn:microsoft.com/office/officeart/2005/8/layout/hProcess9"/>
    <dgm:cxn modelId="{1BC266E7-D57A-4A6A-9DB8-9C30179BE96F}" type="presOf" srcId="{D8FC7264-A97C-47FF-83AE-5A83BBC7AD5F}" destId="{80B21B36-68CB-41C1-AD1F-1765F42046FE}" srcOrd="0" destOrd="0" presId="urn:microsoft.com/office/officeart/2005/8/layout/hProcess9"/>
    <dgm:cxn modelId="{6A16BCEE-E50A-4220-BD1F-B009161C4594}" type="presParOf" srcId="{5F33D2CD-8EE3-4672-ACDB-74955372A6EE}" destId="{7BDF0DF1-1057-4EE2-B160-2A6228031958}" srcOrd="0" destOrd="0" presId="urn:microsoft.com/office/officeart/2005/8/layout/hProcess9"/>
    <dgm:cxn modelId="{F953B929-5055-4B8B-90EF-44FE0DA1808C}" type="presParOf" srcId="{5F33D2CD-8EE3-4672-ACDB-74955372A6EE}" destId="{C44D2C88-3DF6-44ED-99C5-8F59A8BA367F}" srcOrd="1" destOrd="0" presId="urn:microsoft.com/office/officeart/2005/8/layout/hProcess9"/>
    <dgm:cxn modelId="{9503BE1F-ACAB-4716-AE63-040F072D3A20}" type="presParOf" srcId="{C44D2C88-3DF6-44ED-99C5-8F59A8BA367F}" destId="{B95C0DF3-DC5B-421D-8002-7F9C5B558B4B}" srcOrd="0" destOrd="0" presId="urn:microsoft.com/office/officeart/2005/8/layout/hProcess9"/>
    <dgm:cxn modelId="{97F5D268-B80C-458B-84E4-56212A886D03}" type="presParOf" srcId="{C44D2C88-3DF6-44ED-99C5-8F59A8BA367F}" destId="{318F3257-4710-4760-88DB-1EBBCB5DAB80}" srcOrd="1" destOrd="0" presId="urn:microsoft.com/office/officeart/2005/8/layout/hProcess9"/>
    <dgm:cxn modelId="{1004237C-E9C2-4672-A6F0-01508AC7551B}" type="presParOf" srcId="{C44D2C88-3DF6-44ED-99C5-8F59A8BA367F}" destId="{ABF0223C-9688-4BD4-86DA-C058872E4C5B}" srcOrd="2" destOrd="0" presId="urn:microsoft.com/office/officeart/2005/8/layout/hProcess9"/>
    <dgm:cxn modelId="{DAB0003D-524B-4C20-8627-E82AEE040697}" type="presParOf" srcId="{C44D2C88-3DF6-44ED-99C5-8F59A8BA367F}" destId="{A3EE5DB5-923A-4658-9B97-B3652FD1A702}" srcOrd="3" destOrd="0" presId="urn:microsoft.com/office/officeart/2005/8/layout/hProcess9"/>
    <dgm:cxn modelId="{25AF472B-0BB3-46EB-B8A8-414661F73821}" type="presParOf" srcId="{C44D2C88-3DF6-44ED-99C5-8F59A8BA367F}" destId="{80B21B36-68CB-41C1-AD1F-1765F42046FE}" srcOrd="4" destOrd="0" presId="urn:microsoft.com/office/officeart/2005/8/layout/hProcess9"/>
    <dgm:cxn modelId="{E0A75E0C-D3E7-437D-B091-4874C092F09E}" type="presParOf" srcId="{C44D2C88-3DF6-44ED-99C5-8F59A8BA367F}" destId="{920BEABB-EA28-4DCD-B341-7C6621759119}" srcOrd="5" destOrd="0" presId="urn:microsoft.com/office/officeart/2005/8/layout/hProcess9"/>
    <dgm:cxn modelId="{6CC0BED0-5C75-4ADB-98D8-A3C094DF363E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400" dirty="0">
              <a:ea typeface="微軟正黑體" panose="020B0604030504040204" pitchFamily="34" charset="-120"/>
            </a:rPr>
            <a:t>課程學員出席及檢測比率統計表匯出</a:t>
          </a:r>
          <a:endParaRPr lang="zh-TW" altLang="en-US" sz="14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1F7B1A61-415C-42E0-AE1E-9B422F52A59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64D4D1-15B5-4DF7-9FFE-F32C7C150FF3}" type="presOf" srcId="{1B51E8D4-3475-4E9E-9CCC-C351EA26CA92}" destId="{0C260BC6-D985-433D-97D6-08BDCC2243B6}" srcOrd="0" destOrd="0" presId="urn:microsoft.com/office/officeart/2011/layout/TabList"/>
    <dgm:cxn modelId="{B6923EA7-3501-4075-946D-FA6C309DC703}" type="presParOf" srcId="{B0F4C6D0-F6D5-42AE-B93B-7F303546ACB2}" destId="{0B7CAC4C-FAD1-407C-A0C7-ED254B417A78}" srcOrd="0" destOrd="0" presId="urn:microsoft.com/office/officeart/2011/layout/TabList"/>
    <dgm:cxn modelId="{CA1DAEE7-4D14-490B-8A63-75E359330B51}" type="presParOf" srcId="{0B7CAC4C-FAD1-407C-A0C7-ED254B417A78}" destId="{6D0DD05B-FD39-4B21-94A0-740FC4736B32}" srcOrd="0" destOrd="0" presId="urn:microsoft.com/office/officeart/2011/layout/TabList"/>
    <dgm:cxn modelId="{D789A813-ECCF-4EA1-A23E-9A3102D6DA75}" type="presParOf" srcId="{0B7CAC4C-FAD1-407C-A0C7-ED254B417A78}" destId="{0C260BC6-D985-433D-97D6-08BDCC2243B6}" srcOrd="1" destOrd="0" presId="urn:microsoft.com/office/officeart/2011/layout/TabList"/>
    <dgm:cxn modelId="{F70390A9-D925-4101-8E8C-64BD322158FA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en-US" altLang="zh-TW" sz="2000" b="1" dirty="0"/>
            <a:t>I</a:t>
          </a:r>
          <a:r>
            <a:rPr lang="zh-TW" altLang="en-US" sz="2000" b="1" dirty="0"/>
            <a:t>運動平台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活動專區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i="0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1700" b="1" dirty="0"/>
            <a:t>常態性課程查詢</a:t>
          </a:r>
          <a:endParaRPr lang="en-US" altLang="zh-TW" sz="17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A035B911-A362-444E-B66C-AB26A9D299F8}" type="presOf" srcId="{AEB2C8F7-CC71-458F-85D2-355A4C11ADE8}" destId="{B95C0DF3-DC5B-421D-8002-7F9C5B558B4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7604B62-6940-4DD0-B76D-5DB1D6DD9032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499623B2-9A2A-42C9-9E4D-0EB720068964}" type="presOf" srcId="{7655C7FE-4C26-4DD3-BA0A-C515F35A0964}" destId="{ABF0223C-9688-4BD4-86DA-C058872E4C5B}" srcOrd="0" destOrd="0" presId="urn:microsoft.com/office/officeart/2005/8/layout/hProcess9"/>
    <dgm:cxn modelId="{21AA68D3-F3D9-42F4-87CD-EEEDC07535F5}" type="presOf" srcId="{D8FC7264-A97C-47FF-83AE-5A83BBC7AD5F}" destId="{80B21B36-68CB-41C1-AD1F-1765F42046FE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74916AFA-0BC4-4996-87DF-0095A79D6C41}" type="presOf" srcId="{71F1EDA6-2B9B-4884-A972-B3B4368585D6}" destId="{290DBF99-F451-4DC4-8F06-B6BA07FD52BB}" srcOrd="0" destOrd="0" presId="urn:microsoft.com/office/officeart/2005/8/layout/hProcess9"/>
    <dgm:cxn modelId="{6BFB6E5D-5F2F-42DD-A5C0-0642B0BE0621}" type="presParOf" srcId="{5F33D2CD-8EE3-4672-ACDB-74955372A6EE}" destId="{7BDF0DF1-1057-4EE2-B160-2A6228031958}" srcOrd="0" destOrd="0" presId="urn:microsoft.com/office/officeart/2005/8/layout/hProcess9"/>
    <dgm:cxn modelId="{664D18EB-F464-4973-9D39-66D778E2B2BA}" type="presParOf" srcId="{5F33D2CD-8EE3-4672-ACDB-74955372A6EE}" destId="{C44D2C88-3DF6-44ED-99C5-8F59A8BA367F}" srcOrd="1" destOrd="0" presId="urn:microsoft.com/office/officeart/2005/8/layout/hProcess9"/>
    <dgm:cxn modelId="{B0769364-FD60-47D7-8007-E51014A726E2}" type="presParOf" srcId="{C44D2C88-3DF6-44ED-99C5-8F59A8BA367F}" destId="{B95C0DF3-DC5B-421D-8002-7F9C5B558B4B}" srcOrd="0" destOrd="0" presId="urn:microsoft.com/office/officeart/2005/8/layout/hProcess9"/>
    <dgm:cxn modelId="{75FFD828-2FEA-432B-9E59-6EDAA6EB01B2}" type="presParOf" srcId="{C44D2C88-3DF6-44ED-99C5-8F59A8BA367F}" destId="{318F3257-4710-4760-88DB-1EBBCB5DAB80}" srcOrd="1" destOrd="0" presId="urn:microsoft.com/office/officeart/2005/8/layout/hProcess9"/>
    <dgm:cxn modelId="{34AF7720-54CF-4332-8E28-6B59347A77FC}" type="presParOf" srcId="{C44D2C88-3DF6-44ED-99C5-8F59A8BA367F}" destId="{ABF0223C-9688-4BD4-86DA-C058872E4C5B}" srcOrd="2" destOrd="0" presId="urn:microsoft.com/office/officeart/2005/8/layout/hProcess9"/>
    <dgm:cxn modelId="{55E70C2E-0FB2-4BAB-9974-4066D8FCE01C}" type="presParOf" srcId="{C44D2C88-3DF6-44ED-99C5-8F59A8BA367F}" destId="{A3EE5DB5-923A-4658-9B97-B3652FD1A702}" srcOrd="3" destOrd="0" presId="urn:microsoft.com/office/officeart/2005/8/layout/hProcess9"/>
    <dgm:cxn modelId="{FFFCB68F-55A7-4147-BC7C-B23D0488001C}" type="presParOf" srcId="{C44D2C88-3DF6-44ED-99C5-8F59A8BA367F}" destId="{80B21B36-68CB-41C1-AD1F-1765F42046FE}" srcOrd="4" destOrd="0" presId="urn:microsoft.com/office/officeart/2005/8/layout/hProcess9"/>
    <dgm:cxn modelId="{7CD41E82-82C8-4B74-ABFD-C3DF594DA2AF}" type="presParOf" srcId="{C44D2C88-3DF6-44ED-99C5-8F59A8BA367F}" destId="{920BEABB-EA28-4DCD-B341-7C6621759119}" srcOrd="5" destOrd="0" presId="urn:microsoft.com/office/officeart/2005/8/layout/hProcess9"/>
    <dgm:cxn modelId="{EFBB0B5E-4FEB-41BF-8162-170C055760BA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D40770F-7848-4A78-9612-CC875B40CFA6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C980ED4-6E14-4D39-9F66-8BE548A7D7FD}" type="presOf" srcId="{1B51E8D4-3475-4E9E-9CCC-C351EA26CA92}" destId="{0C260BC6-D985-433D-97D6-08BDCC2243B6}" srcOrd="0" destOrd="0" presId="urn:microsoft.com/office/officeart/2011/layout/TabList"/>
    <dgm:cxn modelId="{63BBE400-ECBD-4E28-8770-77F52C31EAE3}" type="presParOf" srcId="{B0F4C6D0-F6D5-42AE-B93B-7F303546ACB2}" destId="{0B7CAC4C-FAD1-407C-A0C7-ED254B417A78}" srcOrd="0" destOrd="0" presId="urn:microsoft.com/office/officeart/2011/layout/TabList"/>
    <dgm:cxn modelId="{3653A866-99ED-44CF-8F5C-82255ECD105F}" type="presParOf" srcId="{0B7CAC4C-FAD1-407C-A0C7-ED254B417A78}" destId="{6D0DD05B-FD39-4B21-94A0-740FC4736B32}" srcOrd="0" destOrd="0" presId="urn:microsoft.com/office/officeart/2011/layout/TabList"/>
    <dgm:cxn modelId="{084181C6-667A-4876-A747-4D9461FDCA2F}" type="presParOf" srcId="{0B7CAC4C-FAD1-407C-A0C7-ED254B417A78}" destId="{0C260BC6-D985-433D-97D6-08BDCC2243B6}" srcOrd="1" destOrd="0" presId="urn:microsoft.com/office/officeart/2011/layout/TabList"/>
    <dgm:cxn modelId="{FA70A81C-06AE-44E2-A16C-033E15248DB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/>
            <a:t>課程場次維護</a:t>
          </a:r>
          <a:endParaRPr lang="en-US" altLang="zh-TW" sz="20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B3D5A74D-D3A5-45CE-B73E-3F7083293402}" type="presOf" srcId="{D8FC7264-A97C-47FF-83AE-5A83BBC7AD5F}" destId="{80B21B36-68CB-41C1-AD1F-1765F42046FE}" srcOrd="0" destOrd="0" presId="urn:microsoft.com/office/officeart/2005/8/layout/hProcess9"/>
    <dgm:cxn modelId="{11ED1A74-375B-485A-88F3-3FE370EA0EBF}" type="presOf" srcId="{71F1EDA6-2B9B-4884-A972-B3B4368585D6}" destId="{290DBF99-F451-4DC4-8F06-B6BA07FD52BB}" srcOrd="0" destOrd="0" presId="urn:microsoft.com/office/officeart/2005/8/layout/hProcess9"/>
    <dgm:cxn modelId="{CA493755-F499-427A-AF4C-3E9F2EAAA802}" type="presOf" srcId="{AEB2C8F7-CC71-458F-85D2-355A4C11ADE8}" destId="{B95C0DF3-DC5B-421D-8002-7F9C5B558B4B}" srcOrd="0" destOrd="0" presId="urn:microsoft.com/office/officeart/2005/8/layout/hProcess9"/>
    <dgm:cxn modelId="{468F997E-F77E-438F-BF43-D25DFBE5576B}" type="presOf" srcId="{7655C7FE-4C26-4DD3-BA0A-C515F35A0964}" destId="{ABF0223C-9688-4BD4-86DA-C058872E4C5B}" srcOrd="0" destOrd="0" presId="urn:microsoft.com/office/officeart/2005/8/layout/hProcess9"/>
    <dgm:cxn modelId="{0A26178B-7F61-4F4D-B1F9-351ED3EF3928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D960D589-4E70-4B42-80DC-256770A6ABFA}" type="presParOf" srcId="{5F33D2CD-8EE3-4672-ACDB-74955372A6EE}" destId="{7BDF0DF1-1057-4EE2-B160-2A6228031958}" srcOrd="0" destOrd="0" presId="urn:microsoft.com/office/officeart/2005/8/layout/hProcess9"/>
    <dgm:cxn modelId="{BD8932B0-693F-491D-BEE9-42F2C57830DA}" type="presParOf" srcId="{5F33D2CD-8EE3-4672-ACDB-74955372A6EE}" destId="{C44D2C88-3DF6-44ED-99C5-8F59A8BA367F}" srcOrd="1" destOrd="0" presId="urn:microsoft.com/office/officeart/2005/8/layout/hProcess9"/>
    <dgm:cxn modelId="{0EA66BC2-6C59-4B6F-907E-A491ABE77E02}" type="presParOf" srcId="{C44D2C88-3DF6-44ED-99C5-8F59A8BA367F}" destId="{B95C0DF3-DC5B-421D-8002-7F9C5B558B4B}" srcOrd="0" destOrd="0" presId="urn:microsoft.com/office/officeart/2005/8/layout/hProcess9"/>
    <dgm:cxn modelId="{B3859408-179E-46DE-942E-6469CA751AFB}" type="presParOf" srcId="{C44D2C88-3DF6-44ED-99C5-8F59A8BA367F}" destId="{318F3257-4710-4760-88DB-1EBBCB5DAB80}" srcOrd="1" destOrd="0" presId="urn:microsoft.com/office/officeart/2005/8/layout/hProcess9"/>
    <dgm:cxn modelId="{F5373435-7817-4CA5-A90C-F13AB44F5B90}" type="presParOf" srcId="{C44D2C88-3DF6-44ED-99C5-8F59A8BA367F}" destId="{ABF0223C-9688-4BD4-86DA-C058872E4C5B}" srcOrd="2" destOrd="0" presId="urn:microsoft.com/office/officeart/2005/8/layout/hProcess9"/>
    <dgm:cxn modelId="{D5172D39-4768-49E4-B8A9-5217380EB7EC}" type="presParOf" srcId="{C44D2C88-3DF6-44ED-99C5-8F59A8BA367F}" destId="{A3EE5DB5-923A-4658-9B97-B3652FD1A702}" srcOrd="3" destOrd="0" presId="urn:microsoft.com/office/officeart/2005/8/layout/hProcess9"/>
    <dgm:cxn modelId="{9B37F2F0-85FA-4E3F-98F6-0F91059168B7}" type="presParOf" srcId="{C44D2C88-3DF6-44ED-99C5-8F59A8BA367F}" destId="{80B21B36-68CB-41C1-AD1F-1765F42046FE}" srcOrd="4" destOrd="0" presId="urn:microsoft.com/office/officeart/2005/8/layout/hProcess9"/>
    <dgm:cxn modelId="{1A1ADB97-F2F0-478F-A62A-91D98D59807B}" type="presParOf" srcId="{C44D2C88-3DF6-44ED-99C5-8F59A8BA367F}" destId="{920BEABB-EA28-4DCD-B341-7C6621759119}" srcOrd="5" destOrd="0" presId="urn:microsoft.com/office/officeart/2005/8/layout/hProcess9"/>
    <dgm:cxn modelId="{85BCC528-EF11-4FE3-9B52-8F7E11E7FF3F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6C53831-EB6C-42BA-9F31-E95A31C3819D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51392BC-1133-4621-A942-8332772423F4}" type="presOf" srcId="{1B51E8D4-3475-4E9E-9CCC-C351EA26CA92}" destId="{0C260BC6-D985-433D-97D6-08BDCC2243B6}" srcOrd="0" destOrd="0" presId="urn:microsoft.com/office/officeart/2011/layout/TabList"/>
    <dgm:cxn modelId="{DD9C0078-21C9-4EB4-AEF8-BC85FC83CE98}" type="presParOf" srcId="{B0F4C6D0-F6D5-42AE-B93B-7F303546ACB2}" destId="{0B7CAC4C-FAD1-407C-A0C7-ED254B417A78}" srcOrd="0" destOrd="0" presId="urn:microsoft.com/office/officeart/2011/layout/TabList"/>
    <dgm:cxn modelId="{DBB26397-A05C-4BD3-A06D-832AC978CA5A}" type="presParOf" srcId="{0B7CAC4C-FAD1-407C-A0C7-ED254B417A78}" destId="{6D0DD05B-FD39-4B21-94A0-740FC4736B32}" srcOrd="0" destOrd="0" presId="urn:microsoft.com/office/officeart/2011/layout/TabList"/>
    <dgm:cxn modelId="{C713E59E-2000-4F00-BB72-7496527C0A27}" type="presParOf" srcId="{0B7CAC4C-FAD1-407C-A0C7-ED254B417A78}" destId="{0C260BC6-D985-433D-97D6-08BDCC2243B6}" srcOrd="1" destOrd="0" presId="urn:microsoft.com/office/officeart/2011/layout/TabList"/>
    <dgm:cxn modelId="{B7D87184-2D68-4E0F-9467-F505FFFC0EBA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27C05408-ED57-4C82-B84A-42546C45898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315BB7-97CE-44B5-A827-C3775C972F17}" type="presOf" srcId="{1B51E8D4-3475-4E9E-9CCC-C351EA26CA92}" destId="{0C260BC6-D985-433D-97D6-08BDCC2243B6}" srcOrd="0" destOrd="0" presId="urn:microsoft.com/office/officeart/2011/layout/TabList"/>
    <dgm:cxn modelId="{5A5FCE11-365E-4385-BA95-0020BD00A5C7}" type="presParOf" srcId="{B0F4C6D0-F6D5-42AE-B93B-7F303546ACB2}" destId="{0B7CAC4C-FAD1-407C-A0C7-ED254B417A78}" srcOrd="0" destOrd="0" presId="urn:microsoft.com/office/officeart/2011/layout/TabList"/>
    <dgm:cxn modelId="{A5AE95BB-9ECA-496F-948B-1F05425A7550}" type="presParOf" srcId="{0B7CAC4C-FAD1-407C-A0C7-ED254B417A78}" destId="{6D0DD05B-FD39-4B21-94A0-740FC4736B32}" srcOrd="0" destOrd="0" presId="urn:microsoft.com/office/officeart/2011/layout/TabList"/>
    <dgm:cxn modelId="{363A693F-C45A-402E-B922-92983D53CB0B}" type="presParOf" srcId="{0B7CAC4C-FAD1-407C-A0C7-ED254B417A78}" destId="{0C260BC6-D985-433D-97D6-08BDCC2243B6}" srcOrd="1" destOrd="0" presId="urn:microsoft.com/office/officeart/2011/layout/TabList"/>
    <dgm:cxn modelId="{93F58340-F1E7-4341-AF13-CEED2957B3A1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en-US" altLang="zh-TW" sz="2000" b="1" dirty="0"/>
            <a:t>I</a:t>
          </a:r>
          <a:r>
            <a:rPr lang="zh-TW" altLang="en-US" sz="2000" b="1" dirty="0"/>
            <a:t>運動平台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會員中心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b="1" i="0" dirty="0"/>
            <a:t>常態性課程</a:t>
          </a:r>
          <a:endParaRPr lang="en-US" altLang="zh-TW" sz="1800" b="1" i="0" dirty="0"/>
        </a:p>
        <a:p>
          <a:pPr>
            <a:lnSpc>
              <a:spcPts val="1800"/>
            </a:lnSpc>
          </a:pPr>
          <a:r>
            <a:rPr lang="zh-TW" altLang="en-US" sz="1800" b="1" i="0" dirty="0"/>
            <a:t>報名紀錄查詢</a:t>
          </a:r>
          <a:endParaRPr lang="en-US" altLang="zh-TW" sz="18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3225502-A2B8-4C02-B58D-4276E3CAFA98}" type="presOf" srcId="{D808A17B-A43E-4BBC-AC55-0D2418301E87}" destId="{5F33D2CD-8EE3-4672-ACDB-74955372A6EE}" srcOrd="0" destOrd="0" presId="urn:microsoft.com/office/officeart/2005/8/layout/hProcess9"/>
    <dgm:cxn modelId="{9892EB0C-7CDE-4711-9200-63A045644D5A}" type="presOf" srcId="{AEB2C8F7-CC71-458F-85D2-355A4C11ADE8}" destId="{B95C0DF3-DC5B-421D-8002-7F9C5B558B4B}" srcOrd="0" destOrd="0" presId="urn:microsoft.com/office/officeart/2005/8/layout/hProcess9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ED742662-2C5B-43F9-A5E5-16ACB8EBC481}" type="presOf" srcId="{71F1EDA6-2B9B-4884-A972-B3B4368585D6}" destId="{290DBF99-F451-4DC4-8F06-B6BA07FD52BB}" srcOrd="0" destOrd="0" presId="urn:microsoft.com/office/officeart/2005/8/layout/hProcess9"/>
    <dgm:cxn modelId="{41C29957-6B67-4806-A423-6E0C6125387A}" type="presOf" srcId="{7655C7FE-4C26-4DD3-BA0A-C515F35A0964}" destId="{ABF0223C-9688-4BD4-86DA-C058872E4C5B}" srcOrd="0" destOrd="0" presId="urn:microsoft.com/office/officeart/2005/8/layout/hProcess9"/>
    <dgm:cxn modelId="{48B9E79A-71DE-4700-987A-631972A99E5F}" type="presOf" srcId="{D8FC7264-A97C-47FF-83AE-5A83BBC7AD5F}" destId="{80B21B36-68CB-41C1-AD1F-1765F42046F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FAFC668F-F61A-4E78-AD11-5B9A028A1247}" type="presParOf" srcId="{5F33D2CD-8EE3-4672-ACDB-74955372A6EE}" destId="{7BDF0DF1-1057-4EE2-B160-2A6228031958}" srcOrd="0" destOrd="0" presId="urn:microsoft.com/office/officeart/2005/8/layout/hProcess9"/>
    <dgm:cxn modelId="{0C201F2C-5225-43DC-B280-1AF55A141A5D}" type="presParOf" srcId="{5F33D2CD-8EE3-4672-ACDB-74955372A6EE}" destId="{C44D2C88-3DF6-44ED-99C5-8F59A8BA367F}" srcOrd="1" destOrd="0" presId="urn:microsoft.com/office/officeart/2005/8/layout/hProcess9"/>
    <dgm:cxn modelId="{CC040954-0D47-4540-BF43-23692315A524}" type="presParOf" srcId="{C44D2C88-3DF6-44ED-99C5-8F59A8BA367F}" destId="{B95C0DF3-DC5B-421D-8002-7F9C5B558B4B}" srcOrd="0" destOrd="0" presId="urn:microsoft.com/office/officeart/2005/8/layout/hProcess9"/>
    <dgm:cxn modelId="{67AD0C32-DA7E-4990-97C6-6A9D42BFDB5D}" type="presParOf" srcId="{C44D2C88-3DF6-44ED-99C5-8F59A8BA367F}" destId="{318F3257-4710-4760-88DB-1EBBCB5DAB80}" srcOrd="1" destOrd="0" presId="urn:microsoft.com/office/officeart/2005/8/layout/hProcess9"/>
    <dgm:cxn modelId="{5EE52061-F469-49B1-B94C-9F329A26227A}" type="presParOf" srcId="{C44D2C88-3DF6-44ED-99C5-8F59A8BA367F}" destId="{ABF0223C-9688-4BD4-86DA-C058872E4C5B}" srcOrd="2" destOrd="0" presId="urn:microsoft.com/office/officeart/2005/8/layout/hProcess9"/>
    <dgm:cxn modelId="{E7BC6DA5-54CA-4F85-B3EB-284DEFCD6B79}" type="presParOf" srcId="{C44D2C88-3DF6-44ED-99C5-8F59A8BA367F}" destId="{A3EE5DB5-923A-4658-9B97-B3652FD1A702}" srcOrd="3" destOrd="0" presId="urn:microsoft.com/office/officeart/2005/8/layout/hProcess9"/>
    <dgm:cxn modelId="{DC76367F-AB93-421B-926D-1762370FF5E9}" type="presParOf" srcId="{C44D2C88-3DF6-44ED-99C5-8F59A8BA367F}" destId="{80B21B36-68CB-41C1-AD1F-1765F42046FE}" srcOrd="4" destOrd="0" presId="urn:microsoft.com/office/officeart/2005/8/layout/hProcess9"/>
    <dgm:cxn modelId="{FA04BE0E-E59A-46FD-9D70-300FEBB83529}" type="presParOf" srcId="{C44D2C88-3DF6-44ED-99C5-8F59A8BA367F}" destId="{920BEABB-EA28-4DCD-B341-7C6621759119}" srcOrd="5" destOrd="0" presId="urn:microsoft.com/office/officeart/2005/8/layout/hProcess9"/>
    <dgm:cxn modelId="{62AC153E-9882-476A-964D-6A9D66972DB1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3117D2F-35D5-48DC-8AC3-DE11DDADB9DE}" type="presOf" srcId="{56D65410-6EC3-4D1B-821A-9DE262F66D82}" destId="{B0F4C6D0-F6D5-42AE-B93B-7F303546ACB2}" srcOrd="0" destOrd="0" presId="urn:microsoft.com/office/officeart/2011/layout/TabList"/>
    <dgm:cxn modelId="{0D245A61-6D98-43EC-9C11-F9D20BBD4BED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E3B55AC-0230-4652-9440-4EAA7B6DA0FC}" type="presParOf" srcId="{B0F4C6D0-F6D5-42AE-B93B-7F303546ACB2}" destId="{0B7CAC4C-FAD1-407C-A0C7-ED254B417A78}" srcOrd="0" destOrd="0" presId="urn:microsoft.com/office/officeart/2011/layout/TabList"/>
    <dgm:cxn modelId="{3DC4408C-926A-4FB3-A2D1-A5B3BB41B44D}" type="presParOf" srcId="{0B7CAC4C-FAD1-407C-A0C7-ED254B417A78}" destId="{6D0DD05B-FD39-4B21-94A0-740FC4736B32}" srcOrd="0" destOrd="0" presId="urn:microsoft.com/office/officeart/2011/layout/TabList"/>
    <dgm:cxn modelId="{E60CA3FC-672B-4355-A6AB-967BA528952E}" type="presParOf" srcId="{0B7CAC4C-FAD1-407C-A0C7-ED254B417A78}" destId="{0C260BC6-D985-433D-97D6-08BDCC2243B6}" srcOrd="1" destOrd="0" presId="urn:microsoft.com/office/officeart/2011/layout/TabList"/>
    <dgm:cxn modelId="{524A0206-45C4-48C4-A3D9-237E8915D2A2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A5D0514-833B-4773-9AF6-C135EECBCED5}" type="presOf" srcId="{1B51E8D4-3475-4E9E-9CCC-C351EA26CA92}" destId="{0C260BC6-D985-433D-97D6-08BDCC2243B6}" srcOrd="0" destOrd="0" presId="urn:microsoft.com/office/officeart/2011/layout/TabList"/>
    <dgm:cxn modelId="{A5BA5955-4FE9-4505-979E-CAB78DCBFECD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CA13C68-2F95-4FAB-BB11-15035AF8C1D2}" type="presParOf" srcId="{B0F4C6D0-F6D5-42AE-B93B-7F303546ACB2}" destId="{0B7CAC4C-FAD1-407C-A0C7-ED254B417A78}" srcOrd="0" destOrd="0" presId="urn:microsoft.com/office/officeart/2011/layout/TabList"/>
    <dgm:cxn modelId="{3CDF9C30-8A33-46DF-8C0D-B754003B4A70}" type="presParOf" srcId="{0B7CAC4C-FAD1-407C-A0C7-ED254B417A78}" destId="{6D0DD05B-FD39-4B21-94A0-740FC4736B32}" srcOrd="0" destOrd="0" presId="urn:microsoft.com/office/officeart/2011/layout/TabList"/>
    <dgm:cxn modelId="{2C59B076-DFDA-4992-8E15-658C2E500453}" type="presParOf" srcId="{0B7CAC4C-FAD1-407C-A0C7-ED254B417A78}" destId="{0C260BC6-D985-433D-97D6-08BDCC2243B6}" srcOrd="1" destOrd="0" presId="urn:microsoft.com/office/officeart/2011/layout/TabList"/>
    <dgm:cxn modelId="{B012B201-6809-4E14-B574-F41B5E644F60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C6C56DA-734A-41F0-BB13-A9C2D00ECA47}" type="presOf" srcId="{56D65410-6EC3-4D1B-821A-9DE262F66D82}" destId="{B0F4C6D0-F6D5-42AE-B93B-7F303546ACB2}" srcOrd="0" destOrd="0" presId="urn:microsoft.com/office/officeart/2011/layout/TabList"/>
    <dgm:cxn modelId="{70A9E3E2-5597-413C-B88E-8841D9695472}" type="presOf" srcId="{1B51E8D4-3475-4E9E-9CCC-C351EA26CA92}" destId="{0C260BC6-D985-433D-97D6-08BDCC2243B6}" srcOrd="0" destOrd="0" presId="urn:microsoft.com/office/officeart/2011/layout/TabList"/>
    <dgm:cxn modelId="{9125C654-2A8E-44D9-A142-EF99BB3DE23D}" type="presParOf" srcId="{B0F4C6D0-F6D5-42AE-B93B-7F303546ACB2}" destId="{0B7CAC4C-FAD1-407C-A0C7-ED254B417A78}" srcOrd="0" destOrd="0" presId="urn:microsoft.com/office/officeart/2011/layout/TabList"/>
    <dgm:cxn modelId="{7B403172-D6BB-48CA-A2EB-D9FBFEBCD53A}" type="presParOf" srcId="{0B7CAC4C-FAD1-407C-A0C7-ED254B417A78}" destId="{6D0DD05B-FD39-4B21-94A0-740FC4736B32}" srcOrd="0" destOrd="0" presId="urn:microsoft.com/office/officeart/2011/layout/TabList"/>
    <dgm:cxn modelId="{0478FDDE-032F-42DC-BAB1-275D9A52BFF6}" type="presParOf" srcId="{0B7CAC4C-FAD1-407C-A0C7-ED254B417A78}" destId="{0C260BC6-D985-433D-97D6-08BDCC2243B6}" srcOrd="1" destOrd="0" presId="urn:microsoft.com/office/officeart/2011/layout/TabList"/>
    <dgm:cxn modelId="{11279F14-8189-4792-BFF2-BA4179F2923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D46BAAF-EF3A-4971-A5BE-6A9A1CAF45F0}" type="presOf" srcId="{56D65410-6EC3-4D1B-821A-9DE262F66D82}" destId="{B0F4C6D0-F6D5-42AE-B93B-7F303546ACB2}" srcOrd="0" destOrd="0" presId="urn:microsoft.com/office/officeart/2011/layout/TabList"/>
    <dgm:cxn modelId="{05465ADE-48AC-46FB-B20E-4F8447BFDC9D}" type="presOf" srcId="{1B51E8D4-3475-4E9E-9CCC-C351EA26CA92}" destId="{0C260BC6-D985-433D-97D6-08BDCC2243B6}" srcOrd="0" destOrd="0" presId="urn:microsoft.com/office/officeart/2011/layout/TabList"/>
    <dgm:cxn modelId="{AEE84942-B26F-4828-87AB-22A506818106}" type="presParOf" srcId="{B0F4C6D0-F6D5-42AE-B93B-7F303546ACB2}" destId="{0B7CAC4C-FAD1-407C-A0C7-ED254B417A78}" srcOrd="0" destOrd="0" presId="urn:microsoft.com/office/officeart/2011/layout/TabList"/>
    <dgm:cxn modelId="{88B9611D-526D-4D14-984D-22B628341D1D}" type="presParOf" srcId="{0B7CAC4C-FAD1-407C-A0C7-ED254B417A78}" destId="{6D0DD05B-FD39-4B21-94A0-740FC4736B32}" srcOrd="0" destOrd="0" presId="urn:microsoft.com/office/officeart/2011/layout/TabList"/>
    <dgm:cxn modelId="{A4E8D06B-1030-47B6-B52C-D7295ED125DD}" type="presParOf" srcId="{0B7CAC4C-FAD1-407C-A0C7-ED254B417A78}" destId="{0C260BC6-D985-433D-97D6-08BDCC2243B6}" srcOrd="1" destOrd="0" presId="urn:microsoft.com/office/officeart/2011/layout/TabList"/>
    <dgm:cxn modelId="{21D09E80-9B90-47FE-B1C9-FA2584BFF96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E009D804-8451-4EFA-BA65-B1CED96CA11C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54C05E4-70A3-4714-A844-819B56EB5BC9}" type="presOf" srcId="{1B51E8D4-3475-4E9E-9CCC-C351EA26CA92}" destId="{0C260BC6-D985-433D-97D6-08BDCC2243B6}" srcOrd="0" destOrd="0" presId="urn:microsoft.com/office/officeart/2011/layout/TabList"/>
    <dgm:cxn modelId="{0D509660-8F40-408D-B857-DEC16B935961}" type="presParOf" srcId="{B0F4C6D0-F6D5-42AE-B93B-7F303546ACB2}" destId="{0B7CAC4C-FAD1-407C-A0C7-ED254B417A78}" srcOrd="0" destOrd="0" presId="urn:microsoft.com/office/officeart/2011/layout/TabList"/>
    <dgm:cxn modelId="{4CC175C9-0299-4FF8-8EA8-831244A9033F}" type="presParOf" srcId="{0B7CAC4C-FAD1-407C-A0C7-ED254B417A78}" destId="{6D0DD05B-FD39-4B21-94A0-740FC4736B32}" srcOrd="0" destOrd="0" presId="urn:microsoft.com/office/officeart/2011/layout/TabList"/>
    <dgm:cxn modelId="{32339172-CDF6-4AE4-97DB-12CC69725CFE}" type="presParOf" srcId="{0B7CAC4C-FAD1-407C-A0C7-ED254B417A78}" destId="{0C260BC6-D985-433D-97D6-08BDCC2243B6}" srcOrd="1" destOrd="0" presId="urn:microsoft.com/office/officeart/2011/layout/TabList"/>
    <dgm:cxn modelId="{A2404B6D-4376-4629-B94C-2B5526803E3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4917F78-6BE0-4984-AAE1-B482549F81CF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EFE74DE-A352-49AB-BACF-5444AE2ED88F}" type="presOf" srcId="{1B51E8D4-3475-4E9E-9CCC-C351EA26CA92}" destId="{0C260BC6-D985-433D-97D6-08BDCC2243B6}" srcOrd="0" destOrd="0" presId="urn:microsoft.com/office/officeart/2011/layout/TabList"/>
    <dgm:cxn modelId="{7C222992-9F25-450A-81DE-E553C6725A8C}" type="presParOf" srcId="{B0F4C6D0-F6D5-42AE-B93B-7F303546ACB2}" destId="{0B7CAC4C-FAD1-407C-A0C7-ED254B417A78}" srcOrd="0" destOrd="0" presId="urn:microsoft.com/office/officeart/2011/layout/TabList"/>
    <dgm:cxn modelId="{E471C8D2-19D7-402B-8506-F4F95776C1A7}" type="presParOf" srcId="{0B7CAC4C-FAD1-407C-A0C7-ED254B417A78}" destId="{6D0DD05B-FD39-4B21-94A0-740FC4736B32}" srcOrd="0" destOrd="0" presId="urn:microsoft.com/office/officeart/2011/layout/TabList"/>
    <dgm:cxn modelId="{8C44CA8A-9E28-4C54-92DC-E5DB582FA435}" type="presParOf" srcId="{0B7CAC4C-FAD1-407C-A0C7-ED254B417A78}" destId="{0C260BC6-D985-433D-97D6-08BDCC2243B6}" srcOrd="1" destOrd="0" presId="urn:microsoft.com/office/officeart/2011/layout/TabList"/>
    <dgm:cxn modelId="{8E7B6140-16DD-42B7-A495-051D245BFF2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執行單位維護</a:t>
          </a:r>
          <a:endParaRPr lang="en-US" altLang="zh-TW" sz="2000" b="1" kern="1200" dirty="0"/>
        </a:p>
      </dsp:txBody>
      <dsp:txXfrm>
        <a:off x="6186820" y="575931"/>
        <a:ext cx="1754597" cy="650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學員出缺席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記錄維護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執行單位維護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課程人數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統計表列印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課程人數統計表列印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課程學員出席率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明細表列印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課程學員出席率明細表列印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7808" y="534305"/>
          <a:ext cx="1837254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003" y="569500"/>
        <a:ext cx="1766864" cy="650591"/>
      </dsp:txXfrm>
    </dsp:sp>
    <dsp:sp modelId="{ABF0223C-9688-4BD4-86DA-C058872E4C5B}">
      <dsp:nvSpPr>
        <dsp:cNvPr id="0" name=""/>
        <dsp:cNvSpPr/>
      </dsp:nvSpPr>
      <dsp:spPr>
        <a:xfrm>
          <a:off x="2047839" y="540736"/>
          <a:ext cx="1837254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3034" y="575931"/>
        <a:ext cx="1766864" cy="650591"/>
      </dsp:txXfrm>
    </dsp:sp>
    <dsp:sp modelId="{80B21B36-68CB-41C1-AD1F-1765F42046FE}">
      <dsp:nvSpPr>
        <dsp:cNvPr id="0" name=""/>
        <dsp:cNvSpPr/>
      </dsp:nvSpPr>
      <dsp:spPr>
        <a:xfrm>
          <a:off x="4092718" y="540736"/>
          <a:ext cx="1837254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27913" y="575931"/>
        <a:ext cx="1766864" cy="650591"/>
      </dsp:txXfrm>
    </dsp:sp>
    <dsp:sp modelId="{290DBF99-F451-4DC4-8F06-B6BA07FD52BB}">
      <dsp:nvSpPr>
        <dsp:cNvPr id="0" name=""/>
        <dsp:cNvSpPr/>
      </dsp:nvSpPr>
      <dsp:spPr>
        <a:xfrm>
          <a:off x="6137598" y="540736"/>
          <a:ext cx="1837254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課程學員出席及檢測比率統計表匯出</a:t>
          </a:r>
          <a:endParaRPr lang="en-US" altLang="zh-TW" sz="1600" b="1" kern="1200" dirty="0"/>
        </a:p>
      </dsp:txBody>
      <dsp:txXfrm>
        <a:off x="6172793" y="575931"/>
        <a:ext cx="1766864" cy="65059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ea typeface="微軟正黑體" panose="020B0604030504040204" pitchFamily="34" charset="-120"/>
            </a:rPr>
            <a:t>課程學員出席及檢測比率統計表匯出</a:t>
          </a:r>
          <a:endParaRPr lang="zh-TW" altLang="en-US" sz="1400" b="1" kern="1200" dirty="0"/>
        </a:p>
      </dsp:txBody>
      <dsp:txXfrm>
        <a:off x="-367873" y="207855"/>
        <a:ext cx="3092241" cy="3485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38065" y="534305"/>
          <a:ext cx="1771635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I</a:t>
          </a:r>
          <a:r>
            <a:rPr lang="zh-TW" altLang="en-US" sz="2000" b="1" kern="1200" dirty="0"/>
            <a:t>運動平台</a:t>
          </a:r>
        </a:p>
      </dsp:txBody>
      <dsp:txXfrm>
        <a:off x="73260" y="569500"/>
        <a:ext cx="1701245" cy="650591"/>
      </dsp:txXfrm>
    </dsp:sp>
    <dsp:sp modelId="{ABF0223C-9688-4BD4-86DA-C058872E4C5B}">
      <dsp:nvSpPr>
        <dsp:cNvPr id="0" name=""/>
        <dsp:cNvSpPr/>
      </dsp:nvSpPr>
      <dsp:spPr>
        <a:xfrm>
          <a:off x="2069634" y="540736"/>
          <a:ext cx="1771635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活動專區</a:t>
          </a:r>
          <a:endParaRPr lang="en-US" altLang="zh-TW" sz="2000" b="1" kern="1200" dirty="0"/>
        </a:p>
      </dsp:txBody>
      <dsp:txXfrm>
        <a:off x="2104829" y="575931"/>
        <a:ext cx="1701245" cy="650591"/>
      </dsp:txXfrm>
    </dsp:sp>
    <dsp:sp modelId="{80B21B36-68CB-41C1-AD1F-1765F42046FE}">
      <dsp:nvSpPr>
        <dsp:cNvPr id="0" name=""/>
        <dsp:cNvSpPr/>
      </dsp:nvSpPr>
      <dsp:spPr>
        <a:xfrm>
          <a:off x="4136542" y="540736"/>
          <a:ext cx="1771635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i="0" kern="1200" dirty="0"/>
            <a:t>常態性課程</a:t>
          </a:r>
          <a:endParaRPr lang="en-US" altLang="zh-TW" sz="2000" b="1" kern="1200" dirty="0"/>
        </a:p>
      </dsp:txBody>
      <dsp:txXfrm>
        <a:off x="4171737" y="575931"/>
        <a:ext cx="1701245" cy="650591"/>
      </dsp:txXfrm>
    </dsp:sp>
    <dsp:sp modelId="{290DBF99-F451-4DC4-8F06-B6BA07FD52BB}">
      <dsp:nvSpPr>
        <dsp:cNvPr id="0" name=""/>
        <dsp:cNvSpPr/>
      </dsp:nvSpPr>
      <dsp:spPr>
        <a:xfrm>
          <a:off x="6203450" y="540736"/>
          <a:ext cx="1771635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常態性課程查詢</a:t>
          </a:r>
          <a:endParaRPr lang="en-US" altLang="zh-TW" sz="1700" b="1" kern="1200" dirty="0"/>
        </a:p>
      </dsp:txBody>
      <dsp:txXfrm>
        <a:off x="6238645" y="575931"/>
        <a:ext cx="1701245" cy="65059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課程場次維護</a:t>
          </a:r>
          <a:endParaRPr lang="en-US" altLang="zh-TW" sz="2000" b="1" kern="1200" dirty="0"/>
        </a:p>
      </dsp:txBody>
      <dsp:txXfrm>
        <a:off x="6186820" y="575931"/>
        <a:ext cx="1754597" cy="6505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38065" y="534305"/>
          <a:ext cx="1771635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I</a:t>
          </a:r>
          <a:r>
            <a:rPr lang="zh-TW" altLang="en-US" sz="2000" b="1" kern="1200" dirty="0"/>
            <a:t>運動平台</a:t>
          </a:r>
        </a:p>
      </dsp:txBody>
      <dsp:txXfrm>
        <a:off x="73260" y="569500"/>
        <a:ext cx="1701245" cy="650591"/>
      </dsp:txXfrm>
    </dsp:sp>
    <dsp:sp modelId="{ABF0223C-9688-4BD4-86DA-C058872E4C5B}">
      <dsp:nvSpPr>
        <dsp:cNvPr id="0" name=""/>
        <dsp:cNvSpPr/>
      </dsp:nvSpPr>
      <dsp:spPr>
        <a:xfrm>
          <a:off x="2069634" y="540736"/>
          <a:ext cx="1771635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會員中心</a:t>
          </a:r>
          <a:endParaRPr lang="en-US" altLang="zh-TW" sz="2000" b="1" kern="1200" dirty="0"/>
        </a:p>
      </dsp:txBody>
      <dsp:txXfrm>
        <a:off x="2104829" y="575931"/>
        <a:ext cx="1701245" cy="650591"/>
      </dsp:txXfrm>
    </dsp:sp>
    <dsp:sp modelId="{80B21B36-68CB-41C1-AD1F-1765F42046FE}">
      <dsp:nvSpPr>
        <dsp:cNvPr id="0" name=""/>
        <dsp:cNvSpPr/>
      </dsp:nvSpPr>
      <dsp:spPr>
        <a:xfrm>
          <a:off x="4136542" y="540736"/>
          <a:ext cx="1771635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</a:p>
      </dsp:txBody>
      <dsp:txXfrm>
        <a:off x="4171737" y="575931"/>
        <a:ext cx="1701245" cy="650591"/>
      </dsp:txXfrm>
    </dsp:sp>
    <dsp:sp modelId="{290DBF99-F451-4DC4-8F06-B6BA07FD52BB}">
      <dsp:nvSpPr>
        <dsp:cNvPr id="0" name=""/>
        <dsp:cNvSpPr/>
      </dsp:nvSpPr>
      <dsp:spPr>
        <a:xfrm>
          <a:off x="6203450" y="540736"/>
          <a:ext cx="1771635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 dirty="0"/>
            <a:t>常態性課程</a:t>
          </a:r>
          <a:endParaRPr lang="en-US" altLang="zh-TW" sz="1800" b="1" i="0" kern="1200" dirty="0"/>
        </a:p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 dirty="0"/>
            <a:t>報名紀錄查詢</a:t>
          </a:r>
          <a:endParaRPr lang="en-US" altLang="zh-TW" sz="1800" b="1" kern="1200" dirty="0"/>
        </a:p>
      </dsp:txBody>
      <dsp:txXfrm>
        <a:off x="6238645" y="575931"/>
        <a:ext cx="1701245" cy="650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>
                <a:ea typeface="微軟正黑體" panose="020B0604030504040204" pitchFamily="34" charset="-120"/>
              </a:rPr>
              <a:t>2025/9/3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4:11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4:11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1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1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4:11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7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35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6559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474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4:11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36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0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5244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11006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1"/>
            <a:ext cx="8077200" cy="32575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FEC9AD-DFC7-71C5-DEEC-99D22FC63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631" y="6284625"/>
            <a:ext cx="168387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8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1"/>
            <a:ext cx="11176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3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1"/>
            <a:ext cx="8077200" cy="32575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2E98EC6-35D0-48BD-4B05-BCBE46720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6192" y="6157051"/>
            <a:ext cx="2525808" cy="7200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0722069B-07EA-B13A-093A-F321168C10AA}"/>
              </a:ext>
            </a:extLst>
          </p:cNvPr>
          <p:cNvGrpSpPr/>
          <p:nvPr userDrawn="1"/>
        </p:nvGrpSpPr>
        <p:grpSpPr>
          <a:xfrm>
            <a:off x="-86264" y="2821307"/>
            <a:ext cx="13186503" cy="4273399"/>
            <a:chOff x="-23120" y="2907569"/>
            <a:chExt cx="13186503" cy="4273398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5C040E46-8BBC-C089-015A-930D1D6FB820}"/>
                </a:ext>
              </a:extLst>
            </p:cNvPr>
            <p:cNvSpPr/>
            <p:nvPr/>
          </p:nvSpPr>
          <p:spPr>
            <a:xfrm rot="5400000">
              <a:off x="348581" y="3227809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rgbClr val="EA880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E2E377DD-F66D-3C7B-BBB8-7F4C6D47BB4A}"/>
                </a:ext>
              </a:extLst>
            </p:cNvPr>
            <p:cNvSpPr/>
            <p:nvPr/>
          </p:nvSpPr>
          <p:spPr>
            <a:xfrm rot="5400000">
              <a:off x="724592" y="3618334"/>
              <a:ext cx="2581276" cy="4076700"/>
            </a:xfrm>
            <a:prstGeom prst="triangle">
              <a:avLst>
                <a:gd name="adj" fmla="val 60151"/>
              </a:avLst>
            </a:prstGeom>
            <a:solidFill>
              <a:srgbClr val="CC1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等腰三角形 8">
              <a:extLst>
                <a:ext uri="{FF2B5EF4-FFF2-40B4-BE49-F238E27FC236}">
                  <a16:creationId xmlns:a16="http://schemas.microsoft.com/office/drawing/2014/main" id="{5414537E-B8EF-ECCA-D376-54B20D92012F}"/>
                </a:ext>
              </a:extLst>
            </p:cNvPr>
            <p:cNvSpPr/>
            <p:nvPr/>
          </p:nvSpPr>
          <p:spPr>
            <a:xfrm>
              <a:off x="-8607" y="5921796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等腰三角形 4">
              <a:extLst>
                <a:ext uri="{FF2B5EF4-FFF2-40B4-BE49-F238E27FC236}">
                  <a16:creationId xmlns:a16="http://schemas.microsoft.com/office/drawing/2014/main" id="{EBFF9EBE-8335-5501-E486-282B33923B36}"/>
                </a:ext>
              </a:extLst>
            </p:cNvPr>
            <p:cNvSpPr/>
            <p:nvPr/>
          </p:nvSpPr>
          <p:spPr>
            <a:xfrm rot="2070720">
              <a:off x="4954011" y="3029055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rgbClr val="FEC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等腰三角形 6">
              <a:extLst>
                <a:ext uri="{FF2B5EF4-FFF2-40B4-BE49-F238E27FC236}">
                  <a16:creationId xmlns:a16="http://schemas.microsoft.com/office/drawing/2014/main" id="{22A3E3DB-3FD2-E19E-FF8F-862DB4487B1D}"/>
                </a:ext>
              </a:extLst>
            </p:cNvPr>
            <p:cNvSpPr/>
            <p:nvPr/>
          </p:nvSpPr>
          <p:spPr>
            <a:xfrm>
              <a:off x="7098756" y="4230619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" fmla="*/ 0 w 5558971"/>
                <a:gd name="connsiteY0" fmla="*/ 2130426 h 2130426"/>
                <a:gd name="connsiteX1" fmla="*/ 2468022 w 5558971"/>
                <a:gd name="connsiteY1" fmla="*/ 0 h 2130426"/>
                <a:gd name="connsiteX2" fmla="*/ 5558971 w 5558971"/>
                <a:gd name="connsiteY2" fmla="*/ 2130426 h 2130426"/>
                <a:gd name="connsiteX3" fmla="*/ 0 w 5558971"/>
                <a:gd name="connsiteY3" fmla="*/ 2130426 h 2130426"/>
                <a:gd name="connsiteX0" fmla="*/ 0 w 4968421"/>
                <a:gd name="connsiteY0" fmla="*/ 1463676 h 2130426"/>
                <a:gd name="connsiteX1" fmla="*/ 1877472 w 4968421"/>
                <a:gd name="connsiteY1" fmla="*/ 0 h 2130426"/>
                <a:gd name="connsiteX2" fmla="*/ 4968421 w 4968421"/>
                <a:gd name="connsiteY2" fmla="*/ 2130426 h 2130426"/>
                <a:gd name="connsiteX3" fmla="*/ 0 w 4968421"/>
                <a:gd name="connsiteY3" fmla="*/ 1463676 h 2130426"/>
                <a:gd name="connsiteX0" fmla="*/ 0 w 4968421"/>
                <a:gd name="connsiteY0" fmla="*/ 1444626 h 2111376"/>
                <a:gd name="connsiteX1" fmla="*/ 185842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  <a:gd name="connsiteX0" fmla="*/ 0 w 4968421"/>
                <a:gd name="connsiteY0" fmla="*/ 1444626 h 2111376"/>
                <a:gd name="connsiteX1" fmla="*/ 187747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rgbClr val="6FAD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等腰三角形 4">
              <a:extLst>
                <a:ext uri="{FF2B5EF4-FFF2-40B4-BE49-F238E27FC236}">
                  <a16:creationId xmlns:a16="http://schemas.microsoft.com/office/drawing/2014/main" id="{70B15422-AB62-6824-5961-BD8DB24F5697}"/>
                </a:ext>
              </a:extLst>
            </p:cNvPr>
            <p:cNvSpPr/>
            <p:nvPr/>
          </p:nvSpPr>
          <p:spPr>
            <a:xfrm rot="2070720">
              <a:off x="9378151" y="2907569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3785232"/>
                <a:gd name="connsiteY0" fmla="*/ 4151912 h 4151912"/>
                <a:gd name="connsiteX1" fmla="*/ 3133791 w 3785232"/>
                <a:gd name="connsiteY1" fmla="*/ 0 h 4151912"/>
                <a:gd name="connsiteX2" fmla="*/ 3785232 w 3785232"/>
                <a:gd name="connsiteY2" fmla="*/ 4134132 h 4151912"/>
                <a:gd name="connsiteX3" fmla="*/ 0 w 3785232"/>
                <a:gd name="connsiteY3" fmla="*/ 4151912 h 4151912"/>
                <a:gd name="connsiteX0" fmla="*/ 0 w 3785232"/>
                <a:gd name="connsiteY0" fmla="*/ 2619416 h 2619416"/>
                <a:gd name="connsiteX1" fmla="*/ 3493957 w 3785232"/>
                <a:gd name="connsiteY1" fmla="*/ 0 h 2619416"/>
                <a:gd name="connsiteX2" fmla="*/ 3785232 w 3785232"/>
                <a:gd name="connsiteY2" fmla="*/ 2601636 h 2619416"/>
                <a:gd name="connsiteX3" fmla="*/ 0 w 3785232"/>
                <a:gd name="connsiteY3" fmla="*/ 2619416 h 26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0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  <a:lvl2pPr>
              <a:defRPr>
                <a:ea typeface="微軟正黑體" panose="020B0604030504040204" pitchFamily="34" charset="-120"/>
              </a:defRPr>
            </a:lvl2pPr>
            <a:lvl3pPr>
              <a:defRPr>
                <a:ea typeface="微軟正黑體" panose="020B0604030504040204" pitchFamily="34" charset="-120"/>
              </a:defRPr>
            </a:lvl3pPr>
            <a:lvl4pPr>
              <a:defRPr>
                <a:ea typeface="微軟正黑體" panose="020B0604030504040204" pitchFamily="34" charset="-120"/>
              </a:defRPr>
            </a:lvl4pPr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27821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000" y="379412"/>
            <a:ext cx="3039533" cy="1033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841B523-554A-59BD-84C3-BF7167DDA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812802" y="418433"/>
            <a:ext cx="4462975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</p:sldLayoutIdLst>
  <p:transition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8.png"/><Relationship Id="rId9" Type="http://schemas.microsoft.com/office/2007/relationships/diagramDrawing" Target="../diagrams/drawin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9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6905244" y="5163433"/>
            <a:ext cx="3940175" cy="8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>
                <a:ea typeface="微軟正黑體" panose="020B0604030504040204" pitchFamily="34" charset="-120"/>
              </a:rPr>
              <a:t>中華民國</a:t>
            </a:r>
            <a:r>
              <a:rPr lang="en-US" altLang="zh-TW" sz="2000" b="1" dirty="0"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ea typeface="微軟正黑體" panose="020B0604030504040204" pitchFamily="34" charset="-120"/>
              </a:rPr>
              <a:t>09</a:t>
            </a:r>
            <a:r>
              <a:rPr lang="zh-TW" altLang="en-US" sz="2000" b="1" dirty="0">
                <a:ea typeface="微軟正黑體" panose="020B0604030504040204" pitchFamily="34" charset="-120"/>
              </a:rPr>
              <a:t>月</a:t>
            </a:r>
            <a:endParaRPr lang="en-US" altLang="zh-TW" sz="2000" b="1" dirty="0"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2854" y="2138879"/>
            <a:ext cx="8456606" cy="14465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4400" b="1" dirty="0" err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常態性課程系統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常態課程執行單位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1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43273"/>
            <a:ext cx="7979545" cy="408135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5" y="1736164"/>
            <a:ext cx="71618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維護單位連繫資訊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45117" y="3167336"/>
            <a:ext cx="4030397" cy="3682276"/>
            <a:chOff x="4037457" y="1516780"/>
            <a:chExt cx="4030397" cy="3682276"/>
          </a:xfrm>
        </p:grpSpPr>
        <p:sp>
          <p:nvSpPr>
            <p:cNvPr id="14" name="圓角矩形 13"/>
            <p:cNvSpPr/>
            <p:nvPr/>
          </p:nvSpPr>
          <p:spPr>
            <a:xfrm flipV="1">
              <a:off x="4074399" y="1516780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037457" y="1757833"/>
              <a:ext cx="4030397" cy="3441223"/>
              <a:chOff x="3437382" y="1881658"/>
              <a:chExt cx="4030397" cy="3441223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437382" y="4907383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執行單位維護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41164" y="1881658"/>
                <a:ext cx="12804" cy="30372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3877463" y="5940846"/>
            <a:ext cx="5014162" cy="712553"/>
            <a:chOff x="6514601" y="3191867"/>
            <a:chExt cx="5014162" cy="712553"/>
          </a:xfrm>
        </p:grpSpPr>
        <p:sp>
          <p:nvSpPr>
            <p:cNvPr id="19" name="圓角矩形 18"/>
            <p:cNvSpPr/>
            <p:nvPr/>
          </p:nvSpPr>
          <p:spPr>
            <a:xfrm flipV="1">
              <a:off x="6514601" y="3191867"/>
              <a:ext cx="31523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6" y="3396469"/>
              <a:ext cx="4698927" cy="507951"/>
              <a:chOff x="6229761" y="3520294"/>
              <a:chExt cx="4698927" cy="507951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8427073" y="3612747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 flipV="1">
                <a:off x="6229761" y="3520294"/>
                <a:ext cx="2197312" cy="30020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792623544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957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63" y="821207"/>
            <a:ext cx="7749443" cy="2965409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6257390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300132" y="821205"/>
            <a:ext cx="3646326" cy="2996509"/>
            <a:chOff x="5885678" y="1219332"/>
            <a:chExt cx="3646326" cy="2996509"/>
          </a:xfrm>
        </p:grpSpPr>
        <p:sp>
          <p:nvSpPr>
            <p:cNvPr id="10" name="圓角矩形 9"/>
            <p:cNvSpPr/>
            <p:nvPr/>
          </p:nvSpPr>
          <p:spPr>
            <a:xfrm flipV="1">
              <a:off x="8424609" y="1219332"/>
              <a:ext cx="425708" cy="3433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85678" y="1538019"/>
              <a:ext cx="3646326" cy="2677822"/>
              <a:chOff x="5285603" y="1661844"/>
              <a:chExt cx="3646326" cy="2677822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5285603" y="3924168"/>
                <a:ext cx="364632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確認資料後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V="1">
                <a:off x="6533584" y="1661844"/>
                <a:ext cx="1503804" cy="229342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1196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0" y="2143594"/>
            <a:ext cx="7995993" cy="4181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13935" y="1733872"/>
            <a:ext cx="567712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ea typeface="微軟正黑體" panose="020B0604030504040204" pitchFamily="34" charset="-120"/>
              </a:rPr>
              <a:t>查詢及設定課程場次。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278696" y="3045518"/>
            <a:ext cx="4030397" cy="1780377"/>
            <a:chOff x="3389670" y="2747691"/>
            <a:chExt cx="4030397" cy="1780377"/>
          </a:xfrm>
        </p:grpSpPr>
        <p:sp>
          <p:nvSpPr>
            <p:cNvPr id="14" name="圓角矩形 13"/>
            <p:cNvSpPr/>
            <p:nvPr/>
          </p:nvSpPr>
          <p:spPr>
            <a:xfrm flipV="1">
              <a:off x="4393685" y="2747691"/>
              <a:ext cx="1154382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89670" y="3061602"/>
              <a:ext cx="4030397" cy="1466466"/>
              <a:chOff x="2789595" y="3185427"/>
              <a:chExt cx="4030397" cy="1466466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2789595" y="4236395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課程場次維護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242103" y="3185427"/>
                <a:ext cx="9201" cy="109110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4990312" y="4060079"/>
            <a:ext cx="2053646" cy="1251626"/>
            <a:chOff x="3462197" y="2275918"/>
            <a:chExt cx="2053646" cy="1251626"/>
          </a:xfrm>
        </p:grpSpPr>
        <p:sp>
          <p:nvSpPr>
            <p:cNvPr id="19" name="圓角矩形 18"/>
            <p:cNvSpPr/>
            <p:nvPr/>
          </p:nvSpPr>
          <p:spPr>
            <a:xfrm flipV="1">
              <a:off x="4806627" y="3198818"/>
              <a:ext cx="435095" cy="3287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462197" y="2275918"/>
              <a:ext cx="2053646" cy="889351"/>
              <a:chOff x="2862122" y="2399743"/>
              <a:chExt cx="2053646" cy="889351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2862122" y="2399743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>
                <a:off x="4032168" y="3039601"/>
                <a:ext cx="432637" cy="24949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群組 26"/>
          <p:cNvGrpSpPr/>
          <p:nvPr/>
        </p:nvGrpSpPr>
        <p:grpSpPr>
          <a:xfrm>
            <a:off x="4602760" y="4978830"/>
            <a:ext cx="4927134" cy="1761287"/>
            <a:chOff x="5535636" y="2687961"/>
            <a:chExt cx="4927134" cy="1761287"/>
          </a:xfrm>
        </p:grpSpPr>
        <p:sp>
          <p:nvSpPr>
            <p:cNvPr id="28" name="圓角矩形 27"/>
            <p:cNvSpPr/>
            <p:nvPr/>
          </p:nvSpPr>
          <p:spPr>
            <a:xfrm flipV="1">
              <a:off x="7696326" y="2687961"/>
              <a:ext cx="439897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5535636" y="3020837"/>
              <a:ext cx="4927134" cy="1428411"/>
              <a:chOff x="4935561" y="3144662"/>
              <a:chExt cx="4927134" cy="1428411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4935561" y="4157575"/>
                <a:ext cx="49271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單獨要新增場次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V="1">
                <a:off x="7309645" y="3144662"/>
                <a:ext cx="6448" cy="107231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867769627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7217816" y="4045575"/>
            <a:ext cx="4287011" cy="1283467"/>
            <a:chOff x="7998292" y="1602306"/>
            <a:chExt cx="4287011" cy="1283467"/>
          </a:xfrm>
        </p:grpSpPr>
        <p:sp>
          <p:nvSpPr>
            <p:cNvPr id="26" name="圓角矩形 25"/>
            <p:cNvSpPr/>
            <p:nvPr/>
          </p:nvSpPr>
          <p:spPr>
            <a:xfrm flipV="1">
              <a:off x="7998292" y="2535560"/>
              <a:ext cx="83550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8330254" y="1602306"/>
              <a:ext cx="3955049" cy="897966"/>
              <a:chOff x="7730179" y="1726131"/>
              <a:chExt cx="3955049" cy="897966"/>
            </a:xfrm>
          </p:grpSpPr>
          <p:sp>
            <p:nvSpPr>
              <p:cNvPr id="33" name="文字方塊 32"/>
              <p:cNvSpPr txBox="1"/>
              <p:nvPr/>
            </p:nvSpPr>
            <p:spPr>
              <a:xfrm>
                <a:off x="7968077" y="1726131"/>
                <a:ext cx="371715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計畫核定後</a:t>
                </a:r>
                <a:r>
                  <a:rPr lang="zh-TW" altLang="en-US" sz="2100" b="1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第一次進入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ea typeface="微軟正黑體" panose="020B0604030504040204" pitchFamily="34" charset="-120"/>
                  </a:rPr>
                  <a:t>請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自計畫匯入場次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 flipH="1">
                <a:off x="7730179" y="2170099"/>
                <a:ext cx="271346" cy="45399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7566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9D02DA-26A8-02B6-A4BD-DED8977F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40" y="3105224"/>
            <a:ext cx="7790996" cy="3200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31" y="349710"/>
            <a:ext cx="7696200" cy="225572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5444012" y="1925251"/>
            <a:ext cx="3663488" cy="738664"/>
            <a:chOff x="10130868" y="8051401"/>
            <a:chExt cx="3624066" cy="1233644"/>
          </a:xfrm>
        </p:grpSpPr>
        <p:sp>
          <p:nvSpPr>
            <p:cNvPr id="23" name="圓角矩形 22"/>
            <p:cNvSpPr/>
            <p:nvPr/>
          </p:nvSpPr>
          <p:spPr>
            <a:xfrm flipV="1">
              <a:off x="10130868" y="8747894"/>
              <a:ext cx="585432" cy="5035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685333" y="8051401"/>
              <a:ext cx="3069601" cy="1233644"/>
              <a:chOff x="10085258" y="8175226"/>
              <a:chExt cx="3069601" cy="1233644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0966973" y="8175226"/>
                <a:ext cx="2187886" cy="123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選擇計畫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>
                <a:off x="10085258" y="8670344"/>
                <a:ext cx="881715" cy="2434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文字方塊 30"/>
          <p:cNvSpPr txBox="1"/>
          <p:nvPr/>
        </p:nvSpPr>
        <p:spPr>
          <a:xfrm>
            <a:off x="2588432" y="2602385"/>
            <a:ext cx="70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計畫管理系統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將申請時預估常態性課程場次匯入自本系統，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每年度僅可匯入一次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，匯入後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僅可手動新增或修改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縣市需先提供平台名單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2125299" y="6081251"/>
            <a:ext cx="8232561" cy="833889"/>
            <a:chOff x="10117262" y="8804377"/>
            <a:chExt cx="8143972" cy="1392674"/>
          </a:xfrm>
        </p:grpSpPr>
        <p:sp>
          <p:nvSpPr>
            <p:cNvPr id="40" name="圓角矩形 39"/>
            <p:cNvSpPr/>
            <p:nvPr/>
          </p:nvSpPr>
          <p:spPr>
            <a:xfrm flipV="1">
              <a:off x="10117262" y="8804377"/>
              <a:ext cx="448447" cy="41507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10526460" y="9091916"/>
              <a:ext cx="7734774" cy="1105135"/>
              <a:chOff x="9926385" y="9215741"/>
              <a:chExt cx="7734774" cy="110513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10253656" y="9215741"/>
                <a:ext cx="7407503" cy="110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場次匯入後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要修改點選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  <a:r>
                  <a:rPr lang="zh-TW" altLang="en-US" sz="2100" kern="100" dirty="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可以新增一筆課程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同一計畫下若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個班，請使用</a:t>
                </a:r>
                <a:r>
                  <a:rPr lang="zh-TW" altLang="en-US" sz="1600" b="1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新增另一筆課程編號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)</a:t>
                </a:r>
              </a:p>
            </p:txBody>
          </p:sp>
          <p:cxnSp>
            <p:nvCxnSpPr>
              <p:cNvPr id="43" name="直線單箭頭接點 42"/>
              <p:cNvCxnSpPr>
                <a:cxnSpLocks/>
              </p:cNvCxnSpPr>
              <p:nvPr/>
            </p:nvCxnSpPr>
            <p:spPr>
              <a:xfrm flipH="1" flipV="1">
                <a:off x="9926385" y="9254907"/>
                <a:ext cx="357883" cy="24527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9389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B2AAF08-57FB-F27D-62B6-9129CBA1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7" y="3899665"/>
            <a:ext cx="8435008" cy="279951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4EBD3A8-125B-936D-6503-6D41B842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81" y="640695"/>
            <a:ext cx="8558373" cy="3188827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30114376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880171" y="1809393"/>
            <a:ext cx="9389233" cy="4724969"/>
            <a:chOff x="7413923" y="3973533"/>
            <a:chExt cx="8986606" cy="3965232"/>
          </a:xfrm>
        </p:grpSpPr>
        <p:sp>
          <p:nvSpPr>
            <p:cNvPr id="23" name="圓角矩形 22"/>
            <p:cNvSpPr/>
            <p:nvPr/>
          </p:nvSpPr>
          <p:spPr>
            <a:xfrm flipV="1">
              <a:off x="7413923" y="3973533"/>
              <a:ext cx="6853582" cy="39652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3687401" y="5275070"/>
              <a:ext cx="2713128" cy="597987"/>
              <a:chOff x="13087326" y="5398895"/>
              <a:chExt cx="2713128" cy="597987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3107293" y="5588450"/>
                <a:ext cx="2693161" cy="40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輸入畫面場次資料</a:t>
                </a:r>
                <a:endParaRPr lang="zh-TW" altLang="en-US" b="1" dirty="0">
                  <a:solidFill>
                    <a:srgbClr val="FF0000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>
                <a:cxnSpLocks/>
              </p:cNvCxnSpPr>
              <p:nvPr/>
            </p:nvCxnSpPr>
            <p:spPr>
              <a:xfrm flipH="1" flipV="1">
                <a:off x="13087326" y="5398895"/>
                <a:ext cx="840468" cy="17701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312148" y="597087"/>
            <a:ext cx="3013533" cy="899485"/>
            <a:chOff x="741853" y="3924193"/>
            <a:chExt cx="3013533" cy="899485"/>
          </a:xfrm>
        </p:grpSpPr>
        <p:sp>
          <p:nvSpPr>
            <p:cNvPr id="19" name="文字方塊 18"/>
            <p:cNvSpPr txBox="1"/>
            <p:nvPr/>
          </p:nvSpPr>
          <p:spPr>
            <a:xfrm>
              <a:off x="1127553" y="4408180"/>
              <a:ext cx="26278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8.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存檔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 flipV="1">
              <a:off x="741853" y="3924193"/>
              <a:ext cx="482202" cy="2375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H="1" flipV="1">
              <a:off x="965738" y="4104483"/>
              <a:ext cx="161815" cy="51379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140540" y="2466967"/>
            <a:ext cx="1879822" cy="1541461"/>
            <a:chOff x="4414501" y="2352127"/>
            <a:chExt cx="1879822" cy="1541461"/>
          </a:xfrm>
        </p:grpSpPr>
        <p:grpSp>
          <p:nvGrpSpPr>
            <p:cNvPr id="33" name="群組 32"/>
            <p:cNvGrpSpPr/>
            <p:nvPr/>
          </p:nvGrpSpPr>
          <p:grpSpPr>
            <a:xfrm>
              <a:off x="4414501" y="2352127"/>
              <a:ext cx="1542901" cy="930948"/>
              <a:chOff x="774268" y="4955964"/>
              <a:chExt cx="1542901" cy="93094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215554" y="4955964"/>
                <a:ext cx="640907" cy="280475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V="1">
                <a:off x="1576279" y="5189016"/>
                <a:ext cx="0" cy="441072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/>
              <p:cNvSpPr txBox="1"/>
              <p:nvPr/>
            </p:nvSpPr>
            <p:spPr>
              <a:xfrm>
                <a:off x="774268" y="5548358"/>
                <a:ext cx="1542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ea typeface="微軟正黑體" panose="020B0604030504040204" pitchFamily="34" charset="-120"/>
                  </a:rPr>
                  <a:t>選擇檢測類別</a:t>
                </a:r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0513" y="3045969"/>
              <a:ext cx="523810" cy="84761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C5CE950-FE13-8240-C956-97655FC2A4DA}"/>
              </a:ext>
            </a:extLst>
          </p:cNvPr>
          <p:cNvGrpSpPr/>
          <p:nvPr/>
        </p:nvGrpSpPr>
        <p:grpSpPr>
          <a:xfrm>
            <a:off x="2758689" y="2500996"/>
            <a:ext cx="2808208" cy="1406858"/>
            <a:chOff x="2681683" y="2062544"/>
            <a:chExt cx="2808208" cy="1406858"/>
          </a:xfrm>
        </p:grpSpPr>
        <p:grpSp>
          <p:nvGrpSpPr>
            <p:cNvPr id="30" name="群組 29"/>
            <p:cNvGrpSpPr/>
            <p:nvPr/>
          </p:nvGrpSpPr>
          <p:grpSpPr>
            <a:xfrm>
              <a:off x="2681683" y="2062544"/>
              <a:ext cx="2808208" cy="720063"/>
              <a:chOff x="371355" y="4989521"/>
              <a:chExt cx="2808208" cy="720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71355" y="4989521"/>
                <a:ext cx="819654" cy="237432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7" name="直線單箭頭接點 36"/>
              <p:cNvCxnSpPr/>
              <p:nvPr/>
            </p:nvCxnSpPr>
            <p:spPr>
              <a:xfrm flipH="1" flipV="1">
                <a:off x="1191008" y="5237774"/>
                <a:ext cx="421109" cy="41595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1636662" y="5371030"/>
                <a:ext cx="1542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ea typeface="微軟正黑體" panose="020B0604030504040204" pitchFamily="34" charset="-120"/>
                  </a:rPr>
                  <a:t>選擇學員類別</a:t>
                </a:r>
              </a:p>
            </p:txBody>
          </p:sp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10E0828-A96F-1E24-7F8E-FC75E9D5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2445" y="2735977"/>
              <a:ext cx="590550" cy="7334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466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FCA7D0-84D6-C32F-17B7-85CAE5B9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6" y="663437"/>
            <a:ext cx="7075673" cy="26612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27" y="3482007"/>
            <a:ext cx="7075672" cy="327386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04023812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0" name="群組 39"/>
          <p:cNvGrpSpPr/>
          <p:nvPr/>
        </p:nvGrpSpPr>
        <p:grpSpPr>
          <a:xfrm>
            <a:off x="2033122" y="3122949"/>
            <a:ext cx="8071958" cy="738664"/>
            <a:chOff x="671013" y="2011928"/>
            <a:chExt cx="8044215" cy="738664"/>
          </a:xfrm>
        </p:grpSpPr>
        <p:sp>
          <p:nvSpPr>
            <p:cNvPr id="42" name="文字方塊 41"/>
            <p:cNvSpPr txBox="1"/>
            <p:nvPr/>
          </p:nvSpPr>
          <p:spPr>
            <a:xfrm>
              <a:off x="4249912" y="2011928"/>
              <a:ext cx="44653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9.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畫面下方顯示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課程場次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檢測場次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課程學員</a:t>
              </a:r>
              <a:r>
                <a:rPr lang="en-US" altLang="zh-TW" sz="2100" b="1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國民體適能指導員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671013" y="2318171"/>
              <a:ext cx="2982606" cy="36424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1" name="直線單箭頭接點 40"/>
            <p:cNvCxnSpPr>
              <a:stCxn id="42" idx="1"/>
            </p:cNvCxnSpPr>
            <p:nvPr/>
          </p:nvCxnSpPr>
          <p:spPr>
            <a:xfrm flipH="1">
              <a:off x="3568926" y="2381260"/>
              <a:ext cx="680985" cy="9681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730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B578B88-CFB6-0DB0-F887-1A8A6C92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036" y="879498"/>
            <a:ext cx="8367290" cy="485502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079218" y="1398137"/>
            <a:ext cx="9373722" cy="4017463"/>
            <a:chOff x="7270332" y="3680472"/>
            <a:chExt cx="9373722" cy="4017463"/>
          </a:xfrm>
        </p:grpSpPr>
        <p:sp>
          <p:nvSpPr>
            <p:cNvPr id="23" name="圓角矩形 22"/>
            <p:cNvSpPr/>
            <p:nvPr/>
          </p:nvSpPr>
          <p:spPr>
            <a:xfrm flipV="1">
              <a:off x="7270332" y="3680472"/>
              <a:ext cx="4202245" cy="322283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600413" y="4050783"/>
              <a:ext cx="6043641" cy="3647152"/>
              <a:chOff x="10000338" y="4174608"/>
              <a:chExt cx="6043641" cy="3647152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1217684" y="4174608"/>
                <a:ext cx="4826295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要新增場次請輸人畫面課程場次資料，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課程時間注意輸入，</a:t>
                </a:r>
                <a:r>
                  <a:rPr lang="en-US" altLang="zh-TW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EX: 0900-1200)</a:t>
                </a:r>
              </a:p>
              <a:p>
                <a:r>
                  <a:rPr lang="en-US" altLang="zh-TW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Ex: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單日：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直接輸入日期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單月：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日、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單月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，選擇月份並輸入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2,6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日期。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以逗號分開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8/1-8/15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每週三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，課程起訖輸入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8/1-8/15</a:t>
                </a: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每週三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3/1~3/3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每天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，課程起訖輸入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3/1-3/3</a:t>
                </a:r>
              </a:p>
              <a:p>
                <a:endPara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 flipV="1">
                <a:off x="10000338" y="5216314"/>
                <a:ext cx="1302281" cy="19250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30263624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2273359" y="5369481"/>
            <a:ext cx="8681167" cy="967214"/>
            <a:chOff x="734364" y="7074094"/>
            <a:chExt cx="16660038" cy="1321463"/>
          </a:xfrm>
        </p:grpSpPr>
        <p:sp>
          <p:nvSpPr>
            <p:cNvPr id="28" name="圓角矩形 27"/>
            <p:cNvSpPr/>
            <p:nvPr/>
          </p:nvSpPr>
          <p:spPr>
            <a:xfrm flipV="1">
              <a:off x="734364" y="7074094"/>
              <a:ext cx="1178574" cy="3968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336725" y="7386351"/>
              <a:ext cx="16057677" cy="1009206"/>
              <a:chOff x="11971" y="4496969"/>
              <a:chExt cx="18403945" cy="100920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1005697" y="4496969"/>
                <a:ext cx="17410219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計畫帶入後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修改請點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刪除請勾選後點選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鈕，使用</a:t>
                </a:r>
                <a:r>
                  <a:rPr lang="zh-TW" altLang="en-US" sz="20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可複製日期後按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 flipV="1">
                <a:off x="11971" y="4543297"/>
                <a:ext cx="1320811" cy="5259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群組 13"/>
          <p:cNvGrpSpPr/>
          <p:nvPr/>
        </p:nvGrpSpPr>
        <p:grpSpPr>
          <a:xfrm>
            <a:off x="3558511" y="1773356"/>
            <a:ext cx="2672321" cy="966495"/>
            <a:chOff x="2270069" y="1449720"/>
            <a:chExt cx="2672321" cy="966495"/>
          </a:xfrm>
        </p:grpSpPr>
        <p:pic>
          <p:nvPicPr>
            <p:cNvPr id="32" name="圖片 3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094540" y="1501815"/>
              <a:ext cx="1847850" cy="914400"/>
            </a:xfrm>
            <a:prstGeom prst="rect">
              <a:avLst/>
            </a:prstGeom>
            <a:ln>
              <a:solidFill>
                <a:srgbClr val="009900"/>
              </a:solidFill>
            </a:ln>
          </p:spPr>
        </p:pic>
        <p:cxnSp>
          <p:nvCxnSpPr>
            <p:cNvPr id="33" name="直線單箭頭接點 32"/>
            <p:cNvCxnSpPr/>
            <p:nvPr/>
          </p:nvCxnSpPr>
          <p:spPr>
            <a:xfrm flipH="1" flipV="1">
              <a:off x="2270069" y="1449720"/>
              <a:ext cx="824471" cy="3298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字方塊 16"/>
          <p:cNvSpPr txBox="1"/>
          <p:nvPr/>
        </p:nvSpPr>
        <p:spPr>
          <a:xfrm>
            <a:off x="1847785" y="589762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2150" y="6183617"/>
            <a:ext cx="8367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每期課程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期程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每週上課至少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天</a:t>
            </a:r>
            <a:r>
              <a:rPr lang="zh-TW" altLang="en-US" sz="1400" dirty="0">
                <a:ea typeface="微軟正黑體" panose="020B0604030504040204" pitchFamily="34" charset="-120"/>
              </a:rPr>
              <a:t>（總計至少</a:t>
            </a:r>
            <a:r>
              <a:rPr lang="en-US" altLang="zh-TW" sz="1400" dirty="0">
                <a:ea typeface="微軟正黑體" panose="020B0604030504040204" pitchFamily="34" charset="-120"/>
              </a:rPr>
              <a:t>180</a:t>
            </a:r>
            <a:r>
              <a:rPr lang="zh-TW" altLang="en-US" sz="1400" dirty="0">
                <a:ea typeface="微軟正黑體" panose="020B0604030504040204" pitchFamily="34" charset="-120"/>
              </a:rPr>
              <a:t>分鐘為原則，必要時得評估參加學員年齡、健康狀態而調整每週總時數，惟不能低於</a:t>
            </a:r>
            <a:r>
              <a:rPr lang="en-US" altLang="zh-TW" sz="1400" dirty="0">
                <a:ea typeface="微軟正黑體" panose="020B0604030504040204" pitchFamily="34" charset="-120"/>
              </a:rPr>
              <a:t>100</a:t>
            </a:r>
            <a:r>
              <a:rPr lang="zh-TW" altLang="en-US" sz="1400" dirty="0">
                <a:ea typeface="微軟正黑體" panose="020B0604030504040204" pitchFamily="34" charset="-120"/>
              </a:rPr>
              <a:t>分鐘），</a:t>
            </a:r>
            <a:r>
              <a:rPr lang="zh-TW" altLang="en-US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參加學員至少</a:t>
            </a:r>
            <a:r>
              <a:rPr lang="en-US" altLang="zh-TW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20</a:t>
            </a:r>
            <a:r>
              <a:rPr lang="zh-TW" altLang="en-US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人且參加學員固定。</a:t>
            </a:r>
            <a:r>
              <a:rPr lang="zh-TW" altLang="en-US" sz="1400" dirty="0">
                <a:ea typeface="微軟正黑體" panose="020B0604030504040204" pitchFamily="34" charset="-120"/>
              </a:rPr>
              <a:t>（參考內政部所訂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離島偏鄉，可調降為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15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人</a:t>
            </a:r>
            <a:r>
              <a:rPr lang="zh-TW" altLang="en-US" sz="1400" dirty="0">
                <a:ea typeface="微軟正黑體" panose="020B0604030504040204" pitchFamily="34" charset="-120"/>
              </a:rPr>
              <a:t>。）需依國民、銀髮族體適能檢測年齡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分別開立</a:t>
            </a:r>
            <a:r>
              <a:rPr lang="zh-TW" altLang="en-US" sz="1400" dirty="0">
                <a:ea typeface="微軟正黑體" panose="020B0604030504040204" pitchFamily="34" charset="-120"/>
              </a:rPr>
              <a:t>課程。</a:t>
            </a:r>
          </a:p>
        </p:txBody>
      </p:sp>
    </p:spTree>
    <p:extLst>
      <p:ext uri="{BB962C8B-B14F-4D97-AF65-F5344CB8AC3E}">
        <p14:creationId xmlns:p14="http://schemas.microsoft.com/office/powerpoint/2010/main" val="145239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75" y="3974327"/>
            <a:ext cx="6475173" cy="97009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21" y="903151"/>
            <a:ext cx="6477527" cy="298543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589402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2503879" y="836875"/>
            <a:ext cx="5879036" cy="415498"/>
            <a:chOff x="-5722959" y="3911229"/>
            <a:chExt cx="5879036" cy="415498"/>
          </a:xfrm>
        </p:grpSpPr>
        <p:sp>
          <p:nvSpPr>
            <p:cNvPr id="42" name="文字方塊 41"/>
            <p:cNvSpPr txBox="1"/>
            <p:nvPr/>
          </p:nvSpPr>
          <p:spPr>
            <a:xfrm>
              <a:off x="-3808620" y="3911229"/>
              <a:ext cx="39646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檢測場次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頁籤切換到頁面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5722959" y="4008023"/>
              <a:ext cx="586117" cy="240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H="1">
              <a:off x="-5136842" y="4064634"/>
              <a:ext cx="1330576" cy="638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2015247" y="1365322"/>
            <a:ext cx="7415566" cy="2695454"/>
            <a:chOff x="7270332" y="3705639"/>
            <a:chExt cx="7415566" cy="2695454"/>
          </a:xfrm>
        </p:grpSpPr>
        <p:sp>
          <p:nvSpPr>
            <p:cNvPr id="45" name="圓角矩形 44"/>
            <p:cNvSpPr/>
            <p:nvPr/>
          </p:nvSpPr>
          <p:spPr>
            <a:xfrm flipV="1">
              <a:off x="7270332" y="3705639"/>
              <a:ext cx="3129093" cy="25320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10053307" y="5053836"/>
              <a:ext cx="4632591" cy="1347257"/>
              <a:chOff x="9453232" y="5177661"/>
              <a:chExt cx="4632591" cy="1347257"/>
            </a:xfrm>
          </p:grpSpPr>
          <p:sp>
            <p:nvSpPr>
              <p:cNvPr id="47" name="文字方塊 46"/>
              <p:cNvSpPr txBox="1"/>
              <p:nvPr/>
            </p:nvSpPr>
            <p:spPr>
              <a:xfrm>
                <a:off x="10206724" y="5463089"/>
                <a:ext cx="387909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請輸人畫面檢測場次資料，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後測場次，請重覆新增動作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8" name="直線單箭頭接點 47"/>
              <p:cNvCxnSpPr>
                <a:cxnSpLocks/>
              </p:cNvCxnSpPr>
              <p:nvPr/>
            </p:nvCxnSpPr>
            <p:spPr>
              <a:xfrm flipH="1" flipV="1">
                <a:off x="9453232" y="5177661"/>
                <a:ext cx="753492" cy="57085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群組 53"/>
          <p:cNvGrpSpPr/>
          <p:nvPr/>
        </p:nvGrpSpPr>
        <p:grpSpPr>
          <a:xfrm>
            <a:off x="1853684" y="4317758"/>
            <a:ext cx="7490000" cy="1370369"/>
            <a:chOff x="1138920" y="7061356"/>
            <a:chExt cx="14374069" cy="1872277"/>
          </a:xfrm>
        </p:grpSpPr>
        <p:sp>
          <p:nvSpPr>
            <p:cNvPr id="55" name="圓角矩形 54"/>
            <p:cNvSpPr/>
            <p:nvPr/>
          </p:nvSpPr>
          <p:spPr>
            <a:xfrm flipV="1">
              <a:off x="1138920" y="7061356"/>
              <a:ext cx="572324" cy="5103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1631080" y="7499935"/>
              <a:ext cx="13881909" cy="1433698"/>
              <a:chOff x="349335" y="4610553"/>
              <a:chExt cx="15910265" cy="1433698"/>
            </a:xfrm>
          </p:grpSpPr>
          <p:sp>
            <p:nvSpPr>
              <p:cNvPr id="57" name="文字方塊 56"/>
              <p:cNvSpPr txBox="1"/>
              <p:nvPr/>
            </p:nvSpPr>
            <p:spPr>
              <a:xfrm>
                <a:off x="441213" y="5035045"/>
                <a:ext cx="15818387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修改請點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刪除請勾選後點選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flipH="1" flipV="1">
                <a:off x="349335" y="4610553"/>
                <a:ext cx="1320811" cy="5259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/>
          <p:cNvSpPr/>
          <p:nvPr/>
        </p:nvSpPr>
        <p:spPr>
          <a:xfrm>
            <a:off x="1679443" y="5635158"/>
            <a:ext cx="8833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依課程學員類別，配合檢測場次需有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筆前測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筆後測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前測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ea typeface="微軟正黑體" panose="020B0604030504040204" pitchFamily="34" charset="-120"/>
              </a:rPr>
              <a:t> ，每課程（班）</a:t>
            </a:r>
            <a:r>
              <a:rPr lang="zh-TW" altLang="en-US" sz="1400" b="1" dirty="0">
                <a:ea typeface="微軟正黑體" panose="020B0604030504040204" pitchFamily="34" charset="-120"/>
              </a:rPr>
              <a:t>第</a:t>
            </a:r>
            <a:r>
              <a:rPr lang="en-US" altLang="zh-TW" sz="1400" b="1" dirty="0"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ea typeface="微軟正黑體" panose="020B0604030504040204" pitchFamily="34" charset="-120"/>
              </a:rPr>
              <a:t>堂課的前、後</a:t>
            </a:r>
            <a:r>
              <a:rPr lang="en-US" altLang="zh-TW" sz="1400" b="1" dirty="0"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ea typeface="微軟正黑體" panose="020B0604030504040204" pitchFamily="34" charset="-120"/>
              </a:rPr>
              <a:t>日內完成前測</a:t>
            </a:r>
            <a:r>
              <a:rPr lang="zh-TW" altLang="en-US" sz="1400" dirty="0">
                <a:ea typeface="微軟正黑體" panose="020B0604030504040204" pitchFamily="34" charset="-120"/>
              </a:rPr>
              <a:t>，該課程（班）</a:t>
            </a:r>
            <a:r>
              <a:rPr lang="zh-TW" altLang="en-US" sz="1400" b="1" dirty="0">
                <a:ea typeface="微軟正黑體" panose="020B0604030504040204" pitchFamily="34" charset="-120"/>
              </a:rPr>
              <a:t>最後一堂課的前、後</a:t>
            </a:r>
            <a:r>
              <a:rPr lang="en-US" altLang="zh-TW" sz="1400" b="1" dirty="0"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ea typeface="微軟正黑體" panose="020B0604030504040204" pitchFamily="34" charset="-120"/>
              </a:rPr>
              <a:t>日內完成後測</a:t>
            </a:r>
            <a:r>
              <a:rPr lang="zh-TW" altLang="en-US" sz="1400" dirty="0">
                <a:ea typeface="微軟正黑體" panose="020B0604030504040204" pitchFamily="34" charset="-120"/>
              </a:rPr>
              <a:t>。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前測日期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需間隔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舉例說明：前測日期若為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1150301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後測日期需為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&gt;77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，後測日期需大於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1150518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才可點選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「確定辦理」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249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6" y="4251182"/>
            <a:ext cx="8509136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16" y="927232"/>
            <a:ext cx="8575643" cy="328911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1974355" y="4098615"/>
            <a:ext cx="7403853" cy="738664"/>
            <a:chOff x="3966224" y="7722225"/>
            <a:chExt cx="14208745" cy="1009206"/>
          </a:xfrm>
        </p:grpSpPr>
        <p:sp>
          <p:nvSpPr>
            <p:cNvPr id="28" name="圓角矩形 27"/>
            <p:cNvSpPr/>
            <p:nvPr/>
          </p:nvSpPr>
          <p:spPr>
            <a:xfrm flipV="1">
              <a:off x="3966224" y="8011158"/>
              <a:ext cx="1680120" cy="4847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5864129" y="7722225"/>
              <a:ext cx="12310840" cy="1009206"/>
              <a:chOff x="5200897" y="4832843"/>
              <a:chExt cx="14109638" cy="100920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6564550" y="4832843"/>
                <a:ext cx="12745985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100" dirty="0" err="1"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運動平台</a:t>
                </a:r>
                <a:r>
                  <a:rPr lang="en-US" altLang="zh-TW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活動專區</a:t>
                </a:r>
                <a:r>
                  <a:rPr lang="en-US" altLang="zh-TW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常態性課程已報名者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  <a:p>
                <a:r>
                  <a:rPr lang="zh-TW" altLang="en-US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匯出報名清單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匯出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Excel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>
                <a:off x="5200897" y="5235053"/>
                <a:ext cx="1363653" cy="12103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209502" y="5244594"/>
            <a:ext cx="5430478" cy="1163095"/>
            <a:chOff x="-1808997" y="10396885"/>
            <a:chExt cx="10421635" cy="1589087"/>
          </a:xfrm>
        </p:grpSpPr>
        <p:sp>
          <p:nvSpPr>
            <p:cNvPr id="21" name="圓角矩形 20"/>
            <p:cNvSpPr/>
            <p:nvPr/>
          </p:nvSpPr>
          <p:spPr>
            <a:xfrm flipV="1">
              <a:off x="-1808997" y="10396885"/>
              <a:ext cx="1071647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872612" y="10632451"/>
              <a:ext cx="9485250" cy="1353521"/>
              <a:chOff x="-2520181" y="7743069"/>
              <a:chExt cx="10871187" cy="1353521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150794" y="8528913"/>
                <a:ext cx="8200212" cy="56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如要取消報名，點選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取消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>
                <a:cxnSpLocks/>
              </p:cNvCxnSpPr>
              <p:nvPr/>
            </p:nvCxnSpPr>
            <p:spPr>
              <a:xfrm flipH="1" flipV="1">
                <a:off x="-2520181" y="7743069"/>
                <a:ext cx="2490253" cy="99544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群組 40"/>
          <p:cNvGrpSpPr/>
          <p:nvPr/>
        </p:nvGrpSpPr>
        <p:grpSpPr>
          <a:xfrm>
            <a:off x="3509002" y="664990"/>
            <a:ext cx="5818210" cy="690383"/>
            <a:chOff x="-5722960" y="3722118"/>
            <a:chExt cx="5818210" cy="690383"/>
          </a:xfrm>
        </p:grpSpPr>
        <p:sp>
          <p:nvSpPr>
            <p:cNvPr id="42" name="文字方塊 41"/>
            <p:cNvSpPr txBox="1"/>
            <p:nvPr/>
          </p:nvSpPr>
          <p:spPr>
            <a:xfrm>
              <a:off x="-3869447" y="3722118"/>
              <a:ext cx="39646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課程學員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頁籤切換到頁面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5722960" y="4026128"/>
              <a:ext cx="885251" cy="38637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H="1">
              <a:off x="-4958453" y="4016809"/>
              <a:ext cx="1175408" cy="16362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2E84692-4F7C-86C6-E084-35E15766FA58}"/>
              </a:ext>
            </a:extLst>
          </p:cNvPr>
          <p:cNvSpPr/>
          <p:nvPr/>
        </p:nvSpPr>
        <p:spPr>
          <a:xfrm>
            <a:off x="2857801" y="6354426"/>
            <a:ext cx="5697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自行匯入名單可於名單確認後再進行匯入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平台上以報名日期起訖開放線上報名</a:t>
            </a:r>
            <a:r>
              <a:rPr lang="zh-TW" altLang="en-US" sz="1600" b="1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請留意避免爭議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1198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4693164"/>
            <a:ext cx="8533223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56" y="844885"/>
            <a:ext cx="8575643" cy="39269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05141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57039" y="6104861"/>
            <a:ext cx="8219468" cy="735718"/>
            <a:chOff x="-2559755" y="10321074"/>
            <a:chExt cx="12002521" cy="1005180"/>
          </a:xfrm>
        </p:grpSpPr>
        <p:sp>
          <p:nvSpPr>
            <p:cNvPr id="21" name="圓角矩形 20"/>
            <p:cNvSpPr/>
            <p:nvPr/>
          </p:nvSpPr>
          <p:spPr>
            <a:xfrm flipV="1">
              <a:off x="-2559755" y="10321074"/>
              <a:ext cx="496852" cy="5544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1882488" y="10758577"/>
              <a:ext cx="11325254" cy="567677"/>
              <a:chOff x="-3677616" y="7869195"/>
              <a:chExt cx="12980043" cy="567677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-2657022" y="7869195"/>
                <a:ext cx="11959449" cy="56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學員資料有誤，請點</a:t>
                </a:r>
                <a:r>
                  <a:rPr lang="zh-TW" altLang="en-US" sz="21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>
                <a:cxnSpLocks/>
                <a:stCxn id="35" idx="1"/>
              </p:cNvCxnSpPr>
              <p:nvPr/>
            </p:nvCxnSpPr>
            <p:spPr>
              <a:xfrm flipH="1" flipV="1">
                <a:off x="-3677616" y="7925686"/>
                <a:ext cx="1020594" cy="22734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群組 36"/>
          <p:cNvGrpSpPr/>
          <p:nvPr/>
        </p:nvGrpSpPr>
        <p:grpSpPr>
          <a:xfrm>
            <a:off x="2371118" y="2481156"/>
            <a:ext cx="9549967" cy="2277030"/>
            <a:chOff x="7691862" y="4121723"/>
            <a:chExt cx="5674015" cy="2277030"/>
          </a:xfrm>
        </p:grpSpPr>
        <p:sp>
          <p:nvSpPr>
            <p:cNvPr id="38" name="文字方塊 37"/>
            <p:cNvSpPr txBox="1"/>
            <p:nvPr/>
          </p:nvSpPr>
          <p:spPr>
            <a:xfrm>
              <a:off x="11034773" y="5343681"/>
              <a:ext cx="233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4.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如要單獨新增課程學員，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輸入畫面上資料，點選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endParaRPr lang="zh-TW" altLang="en-US" sz="2000" dirty="0">
                <a:ea typeface="微軟正黑體" panose="020B0604030504040204" pitchFamily="34" charset="-120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 flipV="1">
              <a:off x="7691862" y="4121723"/>
              <a:ext cx="3342911" cy="227703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>
              <a:cxnSpLocks/>
            </p:cNvCxnSpPr>
            <p:nvPr/>
          </p:nvCxnSpPr>
          <p:spPr>
            <a:xfrm flipH="1">
              <a:off x="10160266" y="5713013"/>
              <a:ext cx="944434" cy="32819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235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一、系統簡介及流程說明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23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1" y="1066529"/>
            <a:ext cx="8516777" cy="48006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513481" y="5446601"/>
            <a:ext cx="5801410" cy="854620"/>
            <a:chOff x="7407147" y="5593397"/>
            <a:chExt cx="5801410" cy="854620"/>
          </a:xfrm>
        </p:grpSpPr>
        <p:sp>
          <p:nvSpPr>
            <p:cNvPr id="38" name="文字方塊 37"/>
            <p:cNvSpPr txBox="1"/>
            <p:nvPr/>
          </p:nvSpPr>
          <p:spPr>
            <a:xfrm>
              <a:off x="9366779" y="6032519"/>
              <a:ext cx="38417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7.Excel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檔案下載後將檔案打開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 flipV="1">
              <a:off x="7407147" y="5593397"/>
              <a:ext cx="1666095" cy="50591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>
              <a:stCxn id="38" idx="1"/>
            </p:cNvCxnSpPr>
            <p:nvPr/>
          </p:nvCxnSpPr>
          <p:spPr>
            <a:xfrm flipH="1" flipV="1">
              <a:off x="8860927" y="5982621"/>
              <a:ext cx="505852" cy="25764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7314891" y="1940198"/>
            <a:ext cx="3275772" cy="3752603"/>
            <a:chOff x="-6358318" y="4089537"/>
            <a:chExt cx="3275772" cy="3752603"/>
          </a:xfrm>
        </p:grpSpPr>
        <p:sp>
          <p:nvSpPr>
            <p:cNvPr id="42" name="文字方塊 41"/>
            <p:cNvSpPr txBox="1"/>
            <p:nvPr/>
          </p:nvSpPr>
          <p:spPr>
            <a:xfrm>
              <a:off x="-6358318" y="7103476"/>
              <a:ext cx="32757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6.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要整批匯入報名名單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100" dirty="0"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ea typeface="微軟正黑體" panose="020B0604030504040204" pitchFamily="34" charset="-120"/>
                </a:rPr>
                <a:t>請點選</a:t>
              </a:r>
              <a:r>
                <a:rPr lang="zh-TW" altLang="en-US" sz="2100" b="1" u="sng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匯入格式範例下載</a:t>
              </a:r>
              <a:endParaRPr lang="en-US" altLang="zh-TW" sz="2100" b="1" u="sng" dirty="0">
                <a:solidFill>
                  <a:srgbClr val="0000FF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4725203" y="4089537"/>
              <a:ext cx="1082252" cy="452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V="1">
              <a:off x="-4397526" y="4441496"/>
              <a:ext cx="213450" cy="266198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040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64" y="4657871"/>
            <a:ext cx="8301447" cy="1466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35" y="985252"/>
            <a:ext cx="8301447" cy="253079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750443" y="2276304"/>
            <a:ext cx="8116888" cy="1580380"/>
            <a:chOff x="-8497178" y="3909869"/>
            <a:chExt cx="8116888" cy="1580380"/>
          </a:xfrm>
        </p:grpSpPr>
        <p:sp>
          <p:nvSpPr>
            <p:cNvPr id="42" name="文字方塊 41"/>
            <p:cNvSpPr txBox="1"/>
            <p:nvPr/>
          </p:nvSpPr>
          <p:spPr>
            <a:xfrm>
              <a:off x="-8497178" y="5074751"/>
              <a:ext cx="36864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8.Excel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輸入學員資料並存檔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8214105" y="3909869"/>
              <a:ext cx="7833815" cy="107421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>
              <a:cxnSpLocks/>
            </p:cNvCxnSpPr>
            <p:nvPr/>
          </p:nvCxnSpPr>
          <p:spPr>
            <a:xfrm flipV="1">
              <a:off x="-7404833" y="4771569"/>
              <a:ext cx="543208" cy="27273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2044909" y="5543843"/>
            <a:ext cx="4665951" cy="1215693"/>
            <a:chOff x="-15943679" y="4237527"/>
            <a:chExt cx="9050059" cy="1215693"/>
          </a:xfrm>
        </p:grpSpPr>
        <p:sp>
          <p:nvSpPr>
            <p:cNvPr id="16" name="文字方塊 15"/>
            <p:cNvSpPr txBox="1"/>
            <p:nvPr/>
          </p:nvSpPr>
          <p:spPr>
            <a:xfrm>
              <a:off x="-15943679" y="4714556"/>
              <a:ext cx="8629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9.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選擇檔案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找到已輸入完成的學員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檔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 flipV="1">
              <a:off x="-8243220" y="4237527"/>
              <a:ext cx="1349600" cy="35721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V="1">
              <a:off x="-9425694" y="4416135"/>
              <a:ext cx="1079232" cy="29842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962588" y="5543843"/>
            <a:ext cx="3265423" cy="998278"/>
            <a:chOff x="-17405018" y="4186931"/>
            <a:chExt cx="8629593" cy="998278"/>
          </a:xfrm>
        </p:grpSpPr>
        <p:sp>
          <p:nvSpPr>
            <p:cNvPr id="23" name="文字方塊 22"/>
            <p:cNvSpPr txBox="1"/>
            <p:nvPr/>
          </p:nvSpPr>
          <p:spPr>
            <a:xfrm>
              <a:off x="-17405018" y="4769711"/>
              <a:ext cx="86295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10.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報名清單匯入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匯入名單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 flipV="1">
              <a:off x="-14221689" y="4186931"/>
              <a:ext cx="2260972" cy="30631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-14454752" y="4413203"/>
              <a:ext cx="466122" cy="49554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EFD6900-E40E-1492-E2CE-7D16E3BE4625}"/>
              </a:ext>
            </a:extLst>
          </p:cNvPr>
          <p:cNvSpPr/>
          <p:nvPr/>
        </p:nvSpPr>
        <p:spPr>
          <a:xfrm>
            <a:off x="3958135" y="3700987"/>
            <a:ext cx="6634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名單上檢測類別配合體適能檢測，以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計算一般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23-64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銀髮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性別需一致，第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時是男性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時是女性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上頁籤請勿自行更名</a:t>
            </a:r>
            <a:endParaRPr lang="zh-TW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030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4693164"/>
            <a:ext cx="8533223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97" y="817671"/>
            <a:ext cx="8575643" cy="39269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7369777" y="4351041"/>
            <a:ext cx="4290481" cy="2115387"/>
            <a:chOff x="5672347" y="4230251"/>
            <a:chExt cx="4290481" cy="2115387"/>
          </a:xfrm>
        </p:grpSpPr>
        <p:sp>
          <p:nvSpPr>
            <p:cNvPr id="48" name="文字方塊 47"/>
            <p:cNvSpPr txBox="1"/>
            <p:nvPr/>
          </p:nvSpPr>
          <p:spPr>
            <a:xfrm>
              <a:off x="5672347" y="4230251"/>
              <a:ext cx="42904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11.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後測記錄若檢測站已匯入，可於此處顯示</a:t>
              </a:r>
            </a:p>
          </p:txBody>
        </p:sp>
        <p:sp>
          <p:nvSpPr>
            <p:cNvPr id="49" name="圓角矩形 48"/>
            <p:cNvSpPr/>
            <p:nvPr/>
          </p:nvSpPr>
          <p:spPr>
            <a:xfrm flipV="1">
              <a:off x="7393852" y="5508009"/>
              <a:ext cx="1289258" cy="8376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50" name="直線單箭頭接點 49"/>
            <p:cNvCxnSpPr>
              <a:endCxn id="49" idx="2"/>
            </p:cNvCxnSpPr>
            <p:nvPr/>
          </p:nvCxnSpPr>
          <p:spPr>
            <a:xfrm>
              <a:off x="7596695" y="4887454"/>
              <a:ext cx="441786" cy="62055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99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4" y="1017115"/>
            <a:ext cx="7563986" cy="37147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5857235" y="2370610"/>
            <a:ext cx="4738061" cy="1206219"/>
            <a:chOff x="1138919" y="6010026"/>
            <a:chExt cx="9092819" cy="1648007"/>
          </a:xfrm>
        </p:grpSpPr>
        <p:sp>
          <p:nvSpPr>
            <p:cNvPr id="28" name="圓角矩形 27"/>
            <p:cNvSpPr/>
            <p:nvPr/>
          </p:nvSpPr>
          <p:spPr>
            <a:xfrm flipV="1">
              <a:off x="1138919" y="7103618"/>
              <a:ext cx="1010960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344683" y="6010026"/>
              <a:ext cx="8887055" cy="1370799"/>
              <a:chOff x="21093" y="3120644"/>
              <a:chExt cx="10185587" cy="1370799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21093" y="3120644"/>
                <a:ext cx="10185587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輸入指導員證書級別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身分證字號，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>
                <a:off x="943940" y="3945837"/>
                <a:ext cx="1498269" cy="54560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字方塊 16"/>
          <p:cNvSpPr txBox="1"/>
          <p:nvPr/>
        </p:nvSpPr>
        <p:spPr>
          <a:xfrm>
            <a:off x="1931674" y="678561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國民體適能指導員頁籤：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964972" y="3641841"/>
            <a:ext cx="5100234" cy="1550973"/>
            <a:chOff x="-680304" y="7103619"/>
            <a:chExt cx="9787865" cy="2119030"/>
          </a:xfrm>
        </p:grpSpPr>
        <p:sp>
          <p:nvSpPr>
            <p:cNvPr id="21" name="圓角矩形 20"/>
            <p:cNvSpPr/>
            <p:nvPr/>
          </p:nvSpPr>
          <p:spPr>
            <a:xfrm flipV="1">
              <a:off x="1138918" y="7103619"/>
              <a:ext cx="1460807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680304" y="7659500"/>
              <a:ext cx="9787865" cy="1563149"/>
              <a:chOff x="-2299774" y="4770118"/>
              <a:chExt cx="11218019" cy="1563149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-2299774" y="5765589"/>
                <a:ext cx="11218019" cy="56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如要刪除，請勾選後點選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刪除指導員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V="1">
                <a:off x="622388" y="4770118"/>
                <a:ext cx="0" cy="103846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07213" y="1070483"/>
            <a:ext cx="7062916" cy="506498"/>
            <a:chOff x="-5722960" y="3953789"/>
            <a:chExt cx="6695970" cy="506498"/>
          </a:xfrm>
        </p:grpSpPr>
        <p:sp>
          <p:nvSpPr>
            <p:cNvPr id="19" name="文字方塊 18"/>
            <p:cNvSpPr txBox="1"/>
            <p:nvPr/>
          </p:nvSpPr>
          <p:spPr>
            <a:xfrm>
              <a:off x="-3721053" y="3953789"/>
              <a:ext cx="46940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國民體適能指導員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 flipV="1">
              <a:off x="-5722960" y="4008023"/>
              <a:ext cx="1101497" cy="452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單箭頭接點 22"/>
            <p:cNvCxnSpPr>
              <a:stCxn id="19" idx="1"/>
            </p:cNvCxnSpPr>
            <p:nvPr/>
          </p:nvCxnSpPr>
          <p:spPr>
            <a:xfrm flipH="1">
              <a:off x="-4621460" y="4161538"/>
              <a:ext cx="900408" cy="638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999542" y="5770698"/>
            <a:ext cx="7267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申辦原則有建議課程指導人員（講師）以聘任具合格國民體適能指導員尤佳，如講師未有此證書可不必填寫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4976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37" y="2307260"/>
            <a:ext cx="9279201" cy="233362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7018720" y="2428084"/>
            <a:ext cx="4199908" cy="2125473"/>
            <a:chOff x="-2378683" y="2353423"/>
            <a:chExt cx="4199908" cy="2125473"/>
          </a:xfrm>
        </p:grpSpPr>
        <p:sp>
          <p:nvSpPr>
            <p:cNvPr id="27" name="文字方塊 26"/>
            <p:cNvSpPr txBox="1"/>
            <p:nvPr/>
          </p:nvSpPr>
          <p:spPr>
            <a:xfrm>
              <a:off x="-2378683" y="3740232"/>
              <a:ext cx="41999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11.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場次明細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檢測場次均建檔完成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課程公告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 flipV="1">
              <a:off x="-1096553" y="2353423"/>
              <a:ext cx="721868" cy="3466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 flipV="1">
              <a:off x="-713371" y="2557377"/>
              <a:ext cx="434642" cy="112974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2876554" y="2433605"/>
            <a:ext cx="5393972" cy="2569761"/>
            <a:chOff x="-5334954" y="4005040"/>
            <a:chExt cx="5393972" cy="2569761"/>
          </a:xfrm>
        </p:grpSpPr>
        <p:sp>
          <p:nvSpPr>
            <p:cNvPr id="35" name="文字方塊 34"/>
            <p:cNvSpPr txBox="1"/>
            <p:nvPr/>
          </p:nvSpPr>
          <p:spPr>
            <a:xfrm>
              <a:off x="-5334954" y="6159303"/>
              <a:ext cx="40797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10.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修改畫面資料後，點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存檔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 flipV="1">
              <a:off x="-431230" y="4005040"/>
              <a:ext cx="490248" cy="3411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7" name="直線單箭頭接點 36"/>
            <p:cNvCxnSpPr>
              <a:stCxn id="35" idx="0"/>
              <a:endCxn id="36" idx="0"/>
            </p:cNvCxnSpPr>
            <p:nvPr/>
          </p:nvCxnSpPr>
          <p:spPr>
            <a:xfrm flipV="1">
              <a:off x="-3295057" y="4346199"/>
              <a:ext cx="3108951" cy="18131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2009010" y="5108389"/>
            <a:ext cx="808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已「課程公告」之課程場次不可刪除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「課程公告」 時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可先不填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檢測場次，待開課確認時再填入日期並確認開課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檢測日期需與檢測站確認後再建檔場次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「課程公告」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後在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活動專區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常態性課程 課程公布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民眾於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是依課程設定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報名日期起訖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開放報名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，時間內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民眾可報名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054538" y="678377"/>
            <a:ext cx="7732397" cy="2096387"/>
            <a:chOff x="2036434" y="694403"/>
            <a:chExt cx="7732397" cy="2096387"/>
          </a:xfrm>
        </p:grpSpPr>
        <p:grpSp>
          <p:nvGrpSpPr>
            <p:cNvPr id="4" name="群組 3"/>
            <p:cNvGrpSpPr/>
            <p:nvPr/>
          </p:nvGrpSpPr>
          <p:grpSpPr>
            <a:xfrm>
              <a:off x="2036434" y="694403"/>
              <a:ext cx="5577397" cy="1547956"/>
              <a:chOff x="-85330" y="752165"/>
              <a:chExt cx="5577397" cy="1547956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-85330" y="752165"/>
                <a:ext cx="5577397" cy="1547956"/>
                <a:chOff x="-85330" y="752165"/>
                <a:chExt cx="5577397" cy="1547956"/>
              </a:xfrm>
            </p:grpSpPr>
            <p:sp>
              <p:nvSpPr>
                <p:cNvPr id="19" name="文字方塊 18"/>
                <p:cNvSpPr txBox="1"/>
                <p:nvPr/>
              </p:nvSpPr>
              <p:spPr>
                <a:xfrm>
                  <a:off x="-85330" y="752165"/>
                  <a:ext cx="512940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12.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點選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取消場次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後顯示視窗再次確認是否取消，取消請點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確定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鈕</a:t>
                  </a:r>
                  <a:endParaRPr lang="en-US" altLang="zh-TW" sz="21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>
                  <a:off x="4524484" y="2090811"/>
                  <a:ext cx="967583" cy="209310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47" y="1440129"/>
                <a:ext cx="4076700" cy="8001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5" name="圓角矩形 24"/>
            <p:cNvSpPr/>
            <p:nvPr/>
          </p:nvSpPr>
          <p:spPr>
            <a:xfrm flipV="1">
              <a:off x="9046963" y="2444109"/>
              <a:ext cx="721868" cy="3466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17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62" y="1904766"/>
            <a:ext cx="6249933" cy="245051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075591049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394237" y="844880"/>
            <a:ext cx="9872177" cy="2739904"/>
            <a:chOff x="-29096" y="3068861"/>
            <a:chExt cx="9066834" cy="2739904"/>
          </a:xfrm>
        </p:grpSpPr>
        <p:sp>
          <p:nvSpPr>
            <p:cNvPr id="2" name="矩形 1"/>
            <p:cNvSpPr/>
            <p:nvPr/>
          </p:nvSpPr>
          <p:spPr>
            <a:xfrm>
              <a:off x="-29096" y="3068861"/>
              <a:ext cx="90668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場次建立完成，在</a:t>
              </a:r>
              <a:r>
                <a:rPr lang="en-US" altLang="zh-TW" sz="21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運動資訊平臺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會員中心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 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en-US" altLang="zh-TW" sz="21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臺灣計畫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計畫執行變更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</a:p>
            <a:p>
              <a:r>
                <a:rPr lang="en-US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 4.</a:t>
              </a:r>
              <a:r>
                <a:rPr lang="zh-TW" altLang="en-US" sz="21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常態性課程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頁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可利用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場次資料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鈕，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</a:t>
              </a:r>
              <a:r>
                <a:rPr lang="zh-TW" altLang="en-US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en-US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體適能檢測系統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場次帶入</a:t>
              </a:r>
              <a:r>
                <a:rPr lang="zh-TW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計畫管理系統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場次狀態為</a:t>
              </a:r>
              <a:r>
                <a: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課程公告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3154265" y="5527744"/>
              <a:ext cx="1395587" cy="2810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3677173" y="4017803"/>
              <a:ext cx="200346" cy="157810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645928" y="4689681"/>
            <a:ext cx="936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請定時更新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計畫訪視委員會收到計畫場次資料進行訪視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ea typeface="微軟正黑體" panose="020B0604030504040204" pitchFamily="34" charset="-120"/>
              </a:rPr>
              <a:t>常態課程計畫</a:t>
            </a:r>
            <a:r>
              <a:rPr lang="zh-TW" altLang="en-US" sz="16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dirty="0">
                <a:ea typeface="微軟正黑體" panose="020B0604030504040204" pitchFamily="34" charset="-120"/>
              </a:rPr>
              <a:t>若更新</a:t>
            </a:r>
            <a:r>
              <a:rPr lang="zh-TW" altLang="en-US" sz="1600" b="1" dirty="0">
                <a:ea typeface="微軟正黑體" panose="020B0604030504040204" pitchFamily="34" charset="-120"/>
              </a:rPr>
              <a:t>課程日期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時間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地點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主題</a:t>
            </a:r>
            <a:r>
              <a:rPr lang="zh-TW" altLang="en-US" sz="1600" dirty="0"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常態課程計畫</a:t>
            </a:r>
            <a:r>
              <a:rPr lang="zh-TW" altLang="en-US" sz="1600" dirty="0">
                <a:ea typeface="微軟正黑體" panose="020B0604030504040204" pitchFamily="34" charset="-120"/>
              </a:rPr>
              <a:t>需至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運動</a:t>
            </a:r>
            <a:r>
              <a:rPr lang="en-US" altLang="zh-TW" sz="1600" dirty="0" err="1"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ea typeface="微軟正黑體" panose="020B0604030504040204" pitchFamily="34" charset="-120"/>
              </a:rPr>
              <a:t>台灣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執行變更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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常態性課程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</a:t>
            </a:r>
            <a:r>
              <a:rPr lang="en-US" altLang="zh-TW" sz="1600" dirty="0"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帶入場次狀態為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課程公告</a:t>
            </a:r>
            <a:r>
              <a:rPr lang="zh-TW" altLang="en-US" sz="1600" dirty="0">
                <a:ea typeface="微軟正黑體" panose="020B0604030504040204" pitchFamily="34" charset="-120"/>
              </a:rPr>
              <a:t>者</a:t>
            </a:r>
            <a:r>
              <a:rPr lang="en-US" altLang="zh-TW" sz="1600" dirty="0">
                <a:ea typeface="微軟正黑體" panose="020B0604030504040204" pitchFamily="34" charset="-120"/>
              </a:rPr>
              <a:t>)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送出變更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縣市審核</a:t>
            </a:r>
            <a:endParaRPr lang="en-US" altLang="zh-TW" sz="1600" b="1" dirty="0"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ea typeface="微軟正黑體" panose="020B0604030504040204" pitchFamily="34" charset="-120"/>
              </a:rPr>
              <a:t>檢測計畫</a:t>
            </a:r>
            <a:r>
              <a:rPr lang="zh-TW" altLang="en-US" sz="16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dirty="0">
                <a:ea typeface="微軟正黑體" panose="020B0604030504040204" pitchFamily="34" charset="-120"/>
              </a:rPr>
              <a:t>若更改</a:t>
            </a:r>
            <a:r>
              <a:rPr lang="zh-TW" altLang="en-US" sz="1600" b="1" dirty="0">
                <a:ea typeface="微軟正黑體" panose="020B0604030504040204" pitchFamily="34" charset="-120"/>
              </a:rPr>
              <a:t>檢測前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後測日期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時間</a:t>
            </a:r>
            <a:r>
              <a:rPr lang="zh-TW" altLang="en-US" sz="1600" dirty="0"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檢測計畫</a:t>
            </a:r>
            <a:r>
              <a:rPr lang="zh-TW" altLang="en-US" sz="1600" dirty="0">
                <a:ea typeface="微軟正黑體" panose="020B0604030504040204" pitchFamily="34" charset="-120"/>
              </a:rPr>
              <a:t>需至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運動</a:t>
            </a:r>
            <a:r>
              <a:rPr lang="en-US" altLang="zh-TW" sz="1600" dirty="0" err="1"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ea typeface="微軟正黑體" panose="020B0604030504040204" pitchFamily="34" charset="-120"/>
              </a:rPr>
              <a:t>台灣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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檢測站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</a:t>
            </a:r>
            <a:r>
              <a:rPr lang="en-US" altLang="zh-TW" sz="1600" dirty="0"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帶入場次狀態為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確定辧理</a:t>
            </a:r>
            <a:r>
              <a:rPr lang="zh-TW" altLang="en-US" sz="1600" dirty="0">
                <a:ea typeface="微軟正黑體" panose="020B0604030504040204" pitchFamily="34" charset="-120"/>
              </a:rPr>
              <a:t>者</a:t>
            </a:r>
            <a:r>
              <a:rPr lang="en-US" altLang="zh-TW" sz="1600" dirty="0"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送出變更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縣市審核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263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88" y="3918920"/>
            <a:ext cx="6249579" cy="22253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64" y="925130"/>
            <a:ext cx="7684773" cy="28872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1402311" y="2187628"/>
            <a:ext cx="3617510" cy="1514431"/>
            <a:chOff x="-4789381" y="4320996"/>
            <a:chExt cx="3617510" cy="1514431"/>
          </a:xfrm>
        </p:grpSpPr>
        <p:sp>
          <p:nvSpPr>
            <p:cNvPr id="17" name="文字方塊 16"/>
            <p:cNvSpPr txBox="1"/>
            <p:nvPr/>
          </p:nvSpPr>
          <p:spPr>
            <a:xfrm>
              <a:off x="-4789381" y="4320996"/>
              <a:ext cx="36175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報名確認完成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</a:t>
              </a:r>
              <a:r>
                <a:rPr lang="zh-TW" altLang="en-US" sz="21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編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進入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 flipV="1">
              <a:off x="-4098822" y="5417601"/>
              <a:ext cx="416688" cy="4178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H="1">
              <a:off x="-3667520" y="4673808"/>
              <a:ext cx="604087" cy="80881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3211066" y="3711171"/>
            <a:ext cx="4719952" cy="536315"/>
            <a:chOff x="1326338" y="3975157"/>
            <a:chExt cx="4719952" cy="536315"/>
          </a:xfrm>
        </p:grpSpPr>
        <p:sp>
          <p:nvSpPr>
            <p:cNvPr id="2" name="矩形 1"/>
            <p:cNvSpPr/>
            <p:nvPr/>
          </p:nvSpPr>
          <p:spPr>
            <a:xfrm>
              <a:off x="1326338" y="3975157"/>
              <a:ext cx="471995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確定開課，請點選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5172470" y="4274429"/>
              <a:ext cx="582041" cy="23704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3853022" y="4283760"/>
              <a:ext cx="1269701" cy="20759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68EB5C-9281-CB9A-B5AB-34615925D446}"/>
              </a:ext>
            </a:extLst>
          </p:cNvPr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確定開課時：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501FAA-90E7-932E-B300-68D1CB4CFCAF}"/>
              </a:ext>
            </a:extLst>
          </p:cNvPr>
          <p:cNvSpPr/>
          <p:nvPr/>
        </p:nvSpPr>
        <p:spPr>
          <a:xfrm>
            <a:off x="2137658" y="6089572"/>
            <a:ext cx="7127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確定辦理時檢測場次頁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請一定要輸入完成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需間隔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舉例說明：前測日期若為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1150301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後測日期需為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&gt;77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，後測日期需大於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1150518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才可點選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「確定辦理」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3158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9B4E29B-4A2C-2C33-08D1-671B4825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97" y="4078679"/>
            <a:ext cx="7196137" cy="23907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90" y="885137"/>
            <a:ext cx="7684773" cy="287599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2116797" y="2264029"/>
            <a:ext cx="1759261" cy="1407859"/>
            <a:chOff x="-4054036" y="4463676"/>
            <a:chExt cx="1740996" cy="1407859"/>
          </a:xfrm>
        </p:grpSpPr>
        <p:sp>
          <p:nvSpPr>
            <p:cNvPr id="17" name="文字方塊 16"/>
            <p:cNvSpPr txBox="1"/>
            <p:nvPr/>
          </p:nvSpPr>
          <p:spPr>
            <a:xfrm>
              <a:off x="-4038989" y="4463676"/>
              <a:ext cx="17259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 點</a:t>
              </a:r>
              <a:r>
                <a:rPr lang="zh-TW" altLang="en-US" sz="21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編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進入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 flipV="1">
              <a:off x="-4054036" y="5482623"/>
              <a:ext cx="351256" cy="38891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>
              <a:cxnSpLocks/>
              <a:stCxn id="17" idx="2"/>
            </p:cNvCxnSpPr>
            <p:nvPr/>
          </p:nvCxnSpPr>
          <p:spPr>
            <a:xfrm flipH="1">
              <a:off x="-3780102" y="4879174"/>
              <a:ext cx="604087" cy="65618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1522494" y="3776709"/>
            <a:ext cx="9147011" cy="820720"/>
            <a:chOff x="-1140987" y="4427117"/>
            <a:chExt cx="9147011" cy="820720"/>
          </a:xfrm>
        </p:grpSpPr>
        <p:sp>
          <p:nvSpPr>
            <p:cNvPr id="2" name="矩形 1"/>
            <p:cNvSpPr/>
            <p:nvPr/>
          </p:nvSpPr>
          <p:spPr>
            <a:xfrm>
              <a:off x="-1140987" y="4427117"/>
              <a:ext cx="914701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因故暫時停辦，點選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鈕；課程要取消，點選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取消辦理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4962159" y="4832340"/>
              <a:ext cx="1094535" cy="41549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>
              <a:cxnSpLocks/>
              <a:endCxn id="30" idx="1"/>
            </p:cNvCxnSpPr>
            <p:nvPr/>
          </p:nvCxnSpPr>
          <p:spPr>
            <a:xfrm>
              <a:off x="3442921" y="4816257"/>
              <a:ext cx="1519238" cy="22383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68EB5C-9281-CB9A-B5AB-34615925D446}"/>
              </a:ext>
            </a:extLst>
          </p:cNvPr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停辧或取消辧理時：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E76FF87-CA9F-1384-8081-C6C2BB56CE92}"/>
              </a:ext>
            </a:extLst>
          </p:cNvPr>
          <p:cNvSpPr txBox="1"/>
          <p:nvPr/>
        </p:nvSpPr>
        <p:spPr>
          <a:xfrm>
            <a:off x="2132002" y="6332462"/>
            <a:ext cx="667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提醒：暫停辦理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取消辦理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若學員資料有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系統會寄送信件通知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請自行通知學員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51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51662"/>
            <a:ext cx="7913283" cy="340559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5" y="1736164"/>
            <a:ext cx="71618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確定開課後登錄學員參與課程記錄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3061162"/>
            <a:ext cx="4030397" cy="2891428"/>
            <a:chOff x="4110878" y="1598353"/>
            <a:chExt cx="4030397" cy="2891428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598353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8" y="1839406"/>
              <a:ext cx="4030397" cy="2650375"/>
              <a:chOff x="3510803" y="1963231"/>
              <a:chExt cx="4030397" cy="265037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3" y="4198108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學員出缺席記錄維護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89276" y="1963231"/>
                <a:ext cx="33556" cy="223487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3818740" y="5243185"/>
            <a:ext cx="4938661" cy="917154"/>
            <a:chOff x="6514601" y="3191867"/>
            <a:chExt cx="4938661" cy="917154"/>
          </a:xfrm>
        </p:grpSpPr>
        <p:sp>
          <p:nvSpPr>
            <p:cNvPr id="19" name="圓角矩形 18"/>
            <p:cNvSpPr/>
            <p:nvPr/>
          </p:nvSpPr>
          <p:spPr>
            <a:xfrm flipV="1">
              <a:off x="6514601" y="3191867"/>
              <a:ext cx="31523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6" y="3396468"/>
              <a:ext cx="4623426" cy="712553"/>
              <a:chOff x="6229761" y="3520293"/>
              <a:chExt cx="4623426" cy="712553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8351572" y="3817348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 flipV="1">
                <a:off x="6229761" y="3520293"/>
                <a:ext cx="2554052" cy="3002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541913641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6772209" y="3996565"/>
            <a:ext cx="3012015" cy="738664"/>
            <a:chOff x="4806627" y="2829486"/>
            <a:chExt cx="3012015" cy="738664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06627" y="3198818"/>
              <a:ext cx="435095" cy="3287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317732" y="2829486"/>
              <a:ext cx="2500910" cy="738664"/>
              <a:chOff x="4717657" y="2953311"/>
              <a:chExt cx="2500910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164921" y="2953311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>
                <a:stCxn id="28" idx="1"/>
              </p:cNvCxnSpPr>
              <p:nvPr/>
            </p:nvCxnSpPr>
            <p:spPr>
              <a:xfrm flipH="1">
                <a:off x="4717657" y="3322643"/>
                <a:ext cx="447264" cy="14738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089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63" y="660322"/>
            <a:ext cx="7741054" cy="324894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03392535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063" y="4051883"/>
            <a:ext cx="7886700" cy="24855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063440" y="3542970"/>
            <a:ext cx="6728222" cy="758607"/>
            <a:chOff x="6514601" y="3191865"/>
            <a:chExt cx="6728222" cy="758607"/>
          </a:xfrm>
        </p:grpSpPr>
        <p:sp>
          <p:nvSpPr>
            <p:cNvPr id="10" name="圓角矩形 9"/>
            <p:cNvSpPr/>
            <p:nvPr/>
          </p:nvSpPr>
          <p:spPr>
            <a:xfrm flipV="1">
              <a:off x="6514601" y="3191865"/>
              <a:ext cx="889485" cy="20460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7404086" y="3294165"/>
              <a:ext cx="5838737" cy="656307"/>
              <a:chOff x="6804011" y="3417990"/>
              <a:chExt cx="5838737" cy="656307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9349862" y="3658799"/>
                <a:ext cx="32928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出席紀錄維護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14" name="直線單箭頭接點 13"/>
              <p:cNvCxnSpPr>
                <a:stCxn id="12" idx="1"/>
                <a:endCxn id="10" idx="3"/>
              </p:cNvCxnSpPr>
              <p:nvPr/>
            </p:nvCxnSpPr>
            <p:spPr>
              <a:xfrm flipH="1" flipV="1">
                <a:off x="6804011" y="3417990"/>
                <a:ext cx="2545851" cy="44855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5302423" y="4890781"/>
            <a:ext cx="6001177" cy="683044"/>
            <a:chOff x="6506212" y="3254413"/>
            <a:chExt cx="6001177" cy="683044"/>
          </a:xfrm>
        </p:grpSpPr>
        <p:sp>
          <p:nvSpPr>
            <p:cNvPr id="20" name="圓角矩形 19"/>
            <p:cNvSpPr/>
            <p:nvPr/>
          </p:nvSpPr>
          <p:spPr>
            <a:xfrm flipV="1">
              <a:off x="6506212" y="3254413"/>
              <a:ext cx="1114590" cy="3439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7562079" y="3426386"/>
              <a:ext cx="4945310" cy="511071"/>
              <a:chOff x="6962004" y="3550211"/>
              <a:chExt cx="4945310" cy="511071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020727" y="3645784"/>
                <a:ext cx="48865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填寫完成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儲存出席記錄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H="1" flipV="1">
                <a:off x="6962004" y="3550211"/>
                <a:ext cx="427838" cy="17197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群組 31"/>
          <p:cNvGrpSpPr/>
          <p:nvPr/>
        </p:nvGrpSpPr>
        <p:grpSpPr>
          <a:xfrm>
            <a:off x="2650498" y="5841799"/>
            <a:ext cx="5036611" cy="1004275"/>
            <a:chOff x="849196" y="4529071"/>
            <a:chExt cx="5036611" cy="1004275"/>
          </a:xfrm>
        </p:grpSpPr>
        <p:grpSp>
          <p:nvGrpSpPr>
            <p:cNvPr id="33" name="群組 32"/>
            <p:cNvGrpSpPr/>
            <p:nvPr/>
          </p:nvGrpSpPr>
          <p:grpSpPr>
            <a:xfrm>
              <a:off x="2161479" y="4666718"/>
              <a:ext cx="3724328" cy="866628"/>
              <a:chOff x="7981247" y="6250851"/>
              <a:chExt cx="3724328" cy="866628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7981247" y="6701981"/>
                <a:ext cx="37243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點選是否出席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⊙是或⊙否</a:t>
                </a:r>
                <a:endParaRPr lang="zh-TW" altLang="en-US" sz="2100" b="1" dirty="0">
                  <a:solidFill>
                    <a:srgbClr val="FF0000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H="1" flipV="1">
                <a:off x="7981247" y="6250851"/>
                <a:ext cx="346696" cy="47744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圓角矩形 33"/>
            <p:cNvSpPr/>
            <p:nvPr/>
          </p:nvSpPr>
          <p:spPr>
            <a:xfrm flipV="1">
              <a:off x="849196" y="4529071"/>
              <a:ext cx="1283939" cy="2752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618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069285" y="355701"/>
            <a:ext cx="8166455" cy="677862"/>
          </a:xfrm>
        </p:spPr>
        <p:txBody>
          <a:bodyPr/>
          <a:lstStyle/>
          <a:p>
            <a:r>
              <a:rPr lang="zh-TW" altLang="en-US" dirty="0"/>
              <a:t>業務參與角色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01814"/>
              </p:ext>
            </p:extLst>
          </p:nvPr>
        </p:nvGraphicFramePr>
        <p:xfrm>
          <a:off x="2142863" y="1033563"/>
          <a:ext cx="8092877" cy="22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72000" marR="72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角色名稱</a:t>
                      </a:r>
                    </a:p>
                  </a:txBody>
                  <a:tcPr marL="72000" marR="72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角色定義</a:t>
                      </a:r>
                    </a:p>
                  </a:txBody>
                  <a:tcPr marL="72000" marR="7200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</a:t>
                      </a:r>
                      <a:endParaRPr lang="en-US" alt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執行單位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Times New Roman"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主要窗口</a:t>
                      </a:r>
                      <a:r>
                        <a:rPr lang="zh-TW" alt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，負責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常態性課程開課及維護參加者出缺勤記錄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檢測站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Times New Roman"/>
                        </a:rPr>
                        <a:t>指導員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檢測站的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指導員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，於檢測現場負責檢測、引導、紀錄、急救等相關事誼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課程參與者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參加常態性課程並接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受國民體適能檢測者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74423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30" y="909989"/>
            <a:ext cx="7741054" cy="324894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4351361" y="891535"/>
            <a:ext cx="5679466" cy="4879732"/>
            <a:chOff x="8777355" y="354794"/>
            <a:chExt cx="5679466" cy="4879732"/>
          </a:xfrm>
        </p:grpSpPr>
        <p:sp>
          <p:nvSpPr>
            <p:cNvPr id="10" name="圓角矩形 9"/>
            <p:cNvSpPr/>
            <p:nvPr/>
          </p:nvSpPr>
          <p:spPr>
            <a:xfrm flipV="1">
              <a:off x="12690783" y="354794"/>
              <a:ext cx="797206" cy="2907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8777355" y="645508"/>
              <a:ext cx="5679466" cy="4589018"/>
              <a:chOff x="8177280" y="769333"/>
              <a:chExt cx="5679466" cy="4589018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8177280" y="4619687"/>
                <a:ext cx="56794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課程辦理完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檢測站前後測記錄均上傳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完畢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辦理完成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鈕後續統計報表才可以列印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" name="直線單箭頭接點 13"/>
              <p:cNvCxnSpPr>
                <a:stCxn id="12" idx="0"/>
                <a:endCxn id="10" idx="0"/>
              </p:cNvCxnSpPr>
              <p:nvPr/>
            </p:nvCxnSpPr>
            <p:spPr>
              <a:xfrm flipV="1">
                <a:off x="11017013" y="769333"/>
                <a:ext cx="1472298" cy="385035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群組 14"/>
          <p:cNvGrpSpPr/>
          <p:nvPr/>
        </p:nvGrpSpPr>
        <p:grpSpPr>
          <a:xfrm>
            <a:off x="2219119" y="2573785"/>
            <a:ext cx="4231829" cy="2342270"/>
            <a:chOff x="6492713" y="1884644"/>
            <a:chExt cx="4231829" cy="2342270"/>
          </a:xfrm>
        </p:grpSpPr>
        <p:sp>
          <p:nvSpPr>
            <p:cNvPr id="16" name="圓角矩形 15"/>
            <p:cNvSpPr/>
            <p:nvPr/>
          </p:nvSpPr>
          <p:spPr>
            <a:xfrm flipV="1">
              <a:off x="7167884" y="1884644"/>
              <a:ext cx="3556658" cy="6452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6492713" y="2394749"/>
              <a:ext cx="3970729" cy="1832165"/>
              <a:chOff x="5892638" y="2518574"/>
              <a:chExt cx="3970729" cy="1832165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5892638" y="3612075"/>
                <a:ext cx="3970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檢測站前後測記錄均上傳完畢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可於此看到已上傳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人</a:t>
                </a: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 flipV="1">
                <a:off x="7878002" y="2518574"/>
                <a:ext cx="572789" cy="119159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7668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39744"/>
            <a:ext cx="7979545" cy="38996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76471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後列印課程人數統計表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45117" y="3572174"/>
            <a:ext cx="3697780" cy="2891428"/>
            <a:chOff x="4110879" y="1598353"/>
            <a:chExt cx="3697780" cy="2891428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598353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1839406"/>
              <a:ext cx="3697780" cy="2650375"/>
              <a:chOff x="3510804" y="1963231"/>
              <a:chExt cx="3697780" cy="265037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198108"/>
                <a:ext cx="36977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課程人數統計表列印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89276" y="1963231"/>
                <a:ext cx="33556" cy="223487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035710" y="4413957"/>
            <a:ext cx="3645171" cy="557962"/>
            <a:chOff x="6497823" y="2984117"/>
            <a:chExt cx="3645171" cy="557962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6"/>
              <a:ext cx="40532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2984117"/>
              <a:ext cx="3313157" cy="415498"/>
              <a:chOff x="6229762" y="3107942"/>
              <a:chExt cx="3313157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7041304" y="3107942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>
                <a:off x="6229762" y="3315691"/>
                <a:ext cx="811542" cy="2046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935673258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119002" y="4176571"/>
            <a:ext cx="2937300" cy="795348"/>
            <a:chOff x="2312811" y="2746287"/>
            <a:chExt cx="2937300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15016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563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76114711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164" y="1050546"/>
            <a:ext cx="7000875" cy="24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078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18" y="2419130"/>
            <a:ext cx="7967911" cy="38142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68520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後查詢及列印課程學員出席率明細表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3843253"/>
            <a:ext cx="4476090" cy="2857210"/>
            <a:chOff x="4110879" y="1455315"/>
            <a:chExt cx="4476090" cy="2857210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455315"/>
              <a:ext cx="1359289" cy="3840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1839406"/>
              <a:ext cx="4476090" cy="2473119"/>
              <a:chOff x="3510804" y="1963231"/>
              <a:chExt cx="4476090" cy="2473119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020852"/>
                <a:ext cx="447609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課程學員出席率明細表列印</a:t>
                </a:r>
              </a:p>
            </p:txBody>
          </p:sp>
          <p:cxnSp>
            <p:nvCxnSpPr>
              <p:cNvPr id="17" name="直線單箭頭接點 16"/>
              <p:cNvCxnSpPr>
                <a:cxnSpLocks/>
              </p:cNvCxnSpPr>
              <p:nvPr/>
            </p:nvCxnSpPr>
            <p:spPr>
              <a:xfrm flipV="1">
                <a:off x="4189276" y="1963231"/>
                <a:ext cx="0" cy="205762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113124" y="4586307"/>
            <a:ext cx="3510947" cy="415498"/>
            <a:chOff x="6497823" y="3132694"/>
            <a:chExt cx="3510947" cy="415498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3132694"/>
              <a:ext cx="3178933" cy="415498"/>
              <a:chOff x="6229762" y="3256519"/>
              <a:chExt cx="317893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907080" y="3256519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>
                <a:off x="6229762" y="3464268"/>
                <a:ext cx="677318" cy="560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43997691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206336" y="4193708"/>
            <a:ext cx="2937300" cy="795348"/>
            <a:chOff x="2312811" y="2746287"/>
            <a:chExt cx="2937300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15016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6423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E8C3AE-9A51-EAAD-2EB8-5FA0816C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704242"/>
            <a:ext cx="6693841" cy="303908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98753764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F5FAEDA6-337C-2ACA-420C-3CF23C95E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9312" y="3843338"/>
            <a:ext cx="7153275" cy="2600325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63CE3F1A-A33A-586D-9443-DFD0A9A2669D}"/>
              </a:ext>
            </a:extLst>
          </p:cNvPr>
          <p:cNvGrpSpPr/>
          <p:nvPr/>
        </p:nvGrpSpPr>
        <p:grpSpPr>
          <a:xfrm>
            <a:off x="6654691" y="669143"/>
            <a:ext cx="3574622" cy="1485080"/>
            <a:chOff x="5170258" y="3191865"/>
            <a:chExt cx="3574622" cy="1485080"/>
          </a:xfrm>
        </p:grpSpPr>
        <p:sp>
          <p:nvSpPr>
            <p:cNvPr id="3" name="圓角矩形 18">
              <a:extLst>
                <a:ext uri="{FF2B5EF4-FFF2-40B4-BE49-F238E27FC236}">
                  <a16:creationId xmlns:a16="http://schemas.microsoft.com/office/drawing/2014/main" id="{7C0AF872-943C-758E-D4B2-8F98EED3D8FD}"/>
                </a:ext>
              </a:extLst>
            </p:cNvPr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37F3CEB-A969-0EC7-DF11-D356D8700BD5}"/>
                </a:ext>
              </a:extLst>
            </p:cNvPr>
            <p:cNvGrpSpPr/>
            <p:nvPr/>
          </p:nvGrpSpPr>
          <p:grpSpPr>
            <a:xfrm>
              <a:off x="5170258" y="3467615"/>
              <a:ext cx="3574622" cy="1209330"/>
              <a:chOff x="4570183" y="3591440"/>
              <a:chExt cx="3574622" cy="1209330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9C7825-9C45-50F4-43FC-DF2C66CDCD54}"/>
                  </a:ext>
                </a:extLst>
              </p:cNvPr>
              <p:cNvSpPr txBox="1"/>
              <p:nvPr/>
            </p:nvSpPr>
            <p:spPr>
              <a:xfrm>
                <a:off x="4570183" y="4062106"/>
                <a:ext cx="35746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單筆列印課程出席率</a:t>
                </a:r>
                <a:r>
                  <a:rPr lang="zh-TW" altLang="en-US" sz="21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請進入課程後點選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8" name="直線單箭頭接點 7">
                <a:extLst>
                  <a:ext uri="{FF2B5EF4-FFF2-40B4-BE49-F238E27FC236}">
                    <a16:creationId xmlns:a16="http://schemas.microsoft.com/office/drawing/2014/main" id="{6D06769C-00D6-2BB2-FB30-0C3BB5358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7748" y="3591440"/>
                <a:ext cx="202662" cy="47066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0121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A43780F-A754-2A3F-09E7-2728A5FB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69" y="2388914"/>
            <a:ext cx="8659101" cy="386900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68520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後列印出席及檢測比率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4323417"/>
            <a:ext cx="5225632" cy="2440427"/>
            <a:chOff x="4110879" y="1943137"/>
            <a:chExt cx="5225632" cy="2440427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43262" y="1943137"/>
              <a:ext cx="1359289" cy="3840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2327226"/>
              <a:ext cx="5225632" cy="2056338"/>
              <a:chOff x="3510804" y="2451051"/>
              <a:chExt cx="5225632" cy="2056338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091891"/>
                <a:ext cx="52256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點選課程學員出席及檢測比率統計表匯出</a:t>
                </a:r>
              </a:p>
            </p:txBody>
          </p:sp>
          <p:cxnSp>
            <p:nvCxnSpPr>
              <p:cNvPr id="17" name="直線單箭頭接點 16"/>
              <p:cNvCxnSpPr>
                <a:cxnSpLocks/>
                <a:endCxn id="14" idx="0"/>
              </p:cNvCxnSpPr>
              <p:nvPr/>
            </p:nvCxnSpPr>
            <p:spPr>
              <a:xfrm flipV="1">
                <a:off x="4222831" y="2451051"/>
                <a:ext cx="1" cy="164084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803378" y="5897793"/>
            <a:ext cx="3510947" cy="415498"/>
            <a:chOff x="6497823" y="3132694"/>
            <a:chExt cx="3510947" cy="415498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3132694"/>
              <a:ext cx="3178933" cy="415498"/>
              <a:chOff x="6229762" y="3256519"/>
              <a:chExt cx="317893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907080" y="3256519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匯出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>
                <a:off x="6229762" y="3464268"/>
                <a:ext cx="677318" cy="560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850673516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819338" y="5508890"/>
            <a:ext cx="2955406" cy="795348"/>
            <a:chOff x="2312811" y="2746287"/>
            <a:chExt cx="2955406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33122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124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4872570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46134CD0-4DAA-7896-7598-4DA64B2DF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158" y="727185"/>
            <a:ext cx="8243535" cy="33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071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三、課程參與者報名畫面說明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468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9" y="2568734"/>
            <a:ext cx="7300443" cy="348898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53905" y="540313"/>
            <a:ext cx="8229600" cy="677863"/>
          </a:xfrm>
        </p:spPr>
        <p:txBody>
          <a:bodyPr>
            <a:normAutofit fontScale="90000"/>
          </a:bodyPr>
          <a:lstStyle/>
          <a:p>
            <a:r>
              <a:rPr lang="en-US" altLang="zh-TW" dirty="0" err="1"/>
              <a:t>i</a:t>
            </a:r>
            <a:r>
              <a:rPr lang="zh-TW" altLang="en-US" dirty="0"/>
              <a:t>運動資訊平台：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https://isports.sa.gov.tw/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7614845" y="2594320"/>
            <a:ext cx="2413019" cy="927519"/>
            <a:chOff x="6083864" y="1580005"/>
            <a:chExt cx="2413019" cy="927518"/>
          </a:xfrm>
        </p:grpSpPr>
        <p:sp>
          <p:nvSpPr>
            <p:cNvPr id="8" name="圓角矩形 7"/>
            <p:cNvSpPr/>
            <p:nvPr/>
          </p:nvSpPr>
          <p:spPr>
            <a:xfrm flipV="1">
              <a:off x="7219522" y="1580005"/>
              <a:ext cx="731029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083864" y="1791247"/>
              <a:ext cx="2413019" cy="716276"/>
              <a:chOff x="5483789" y="1915072"/>
              <a:chExt cx="2413019" cy="716276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5483789" y="2215850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V="1">
                <a:off x="6264691" y="1915072"/>
                <a:ext cx="354756" cy="38625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群組 11"/>
          <p:cNvGrpSpPr/>
          <p:nvPr/>
        </p:nvGrpSpPr>
        <p:grpSpPr>
          <a:xfrm>
            <a:off x="2263831" y="4121240"/>
            <a:ext cx="6309295" cy="2735285"/>
            <a:chOff x="1591573" y="-2039893"/>
            <a:chExt cx="4904301" cy="2735285"/>
          </a:xfrm>
        </p:grpSpPr>
        <p:sp>
          <p:nvSpPr>
            <p:cNvPr id="13" name="圓角矩形 12"/>
            <p:cNvSpPr/>
            <p:nvPr/>
          </p:nvSpPr>
          <p:spPr>
            <a:xfrm>
              <a:off x="1591573" y="-2039893"/>
              <a:ext cx="1407083" cy="118278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129950" y="-945100"/>
              <a:ext cx="4365924" cy="1640492"/>
              <a:chOff x="1529875" y="-821275"/>
              <a:chExt cx="4365924" cy="1640492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529875" y="80553"/>
                <a:ext cx="43659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輸入註冊會員時入的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密碼及驗證碼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1800238" y="-821275"/>
                <a:ext cx="336026" cy="94597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27" y="1535435"/>
            <a:ext cx="3019048" cy="91428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237565" y="1644412"/>
            <a:ext cx="6557152" cy="557264"/>
            <a:chOff x="4300329" y="2249792"/>
            <a:chExt cx="6557151" cy="557265"/>
          </a:xfrm>
        </p:grpSpPr>
        <p:sp>
          <p:nvSpPr>
            <p:cNvPr id="19" name="圓角矩形 18"/>
            <p:cNvSpPr/>
            <p:nvPr/>
          </p:nvSpPr>
          <p:spPr>
            <a:xfrm flipV="1">
              <a:off x="4300329" y="2412548"/>
              <a:ext cx="1525938" cy="3945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5826267" y="2249792"/>
              <a:ext cx="5031213" cy="415498"/>
              <a:chOff x="5226192" y="2373617"/>
              <a:chExt cx="503121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142605" y="2373617"/>
                <a:ext cx="4114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輸入網址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https://isports.sa.gov.tw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  <a:endCxn id="19" idx="3"/>
              </p:cNvCxnSpPr>
              <p:nvPr/>
            </p:nvCxnSpPr>
            <p:spPr>
              <a:xfrm flipH="1">
                <a:off x="5226192" y="2581366"/>
                <a:ext cx="916413" cy="1522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6228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31" y="2145435"/>
            <a:ext cx="7930116" cy="37504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36767" y="1674327"/>
            <a:ext cx="52434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提供民眾查詢課程及報名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713464" y="1868264"/>
            <a:ext cx="3495164" cy="3907929"/>
            <a:chOff x="5713464" y="1868264"/>
            <a:chExt cx="3495164" cy="3907929"/>
          </a:xfrm>
        </p:grpSpPr>
        <p:grpSp>
          <p:nvGrpSpPr>
            <p:cNvPr id="24" name="群組 23"/>
            <p:cNvGrpSpPr/>
            <p:nvPr/>
          </p:nvGrpSpPr>
          <p:grpSpPr>
            <a:xfrm>
              <a:off x="5740831" y="1868264"/>
              <a:ext cx="3467797" cy="1136924"/>
              <a:chOff x="4247321" y="1534314"/>
              <a:chExt cx="3467797" cy="1136924"/>
            </a:xfrm>
          </p:grpSpPr>
          <p:sp>
            <p:nvSpPr>
              <p:cNvPr id="11" name="圓角矩形 10"/>
              <p:cNvSpPr/>
              <p:nvPr/>
            </p:nvSpPr>
            <p:spPr>
              <a:xfrm flipV="1">
                <a:off x="4247321" y="2306906"/>
                <a:ext cx="731029" cy="364332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4806748" y="1534314"/>
                <a:ext cx="2908370" cy="784184"/>
                <a:chOff x="4206673" y="1658139"/>
                <a:chExt cx="2908370" cy="784184"/>
              </a:xfrm>
            </p:grpSpPr>
            <p:sp>
              <p:nvSpPr>
                <p:cNvPr id="8" name="文字方塊 7"/>
                <p:cNvSpPr txBox="1"/>
                <p:nvPr/>
              </p:nvSpPr>
              <p:spPr>
                <a:xfrm>
                  <a:off x="4702024" y="1658139"/>
                  <a:ext cx="2413019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1.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點選</a:t>
                  </a:r>
                  <a:r>
                    <a:rPr lang="en-US" altLang="zh-TW" sz="20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000" dirty="0">
                      <a:ea typeface="微軟正黑體" panose="020B0604030504040204" pitchFamily="34" charset="-120"/>
                    </a:rPr>
                    <a:t>活動專區</a:t>
                  </a:r>
                  <a:r>
                    <a:rPr lang="en-US" altLang="zh-TW" sz="2000" dirty="0">
                      <a:ea typeface="微軟正黑體" panose="020B0604030504040204" pitchFamily="34" charset="-120"/>
                    </a:rPr>
                    <a:t>』</a:t>
                  </a:r>
                  <a:endParaRPr lang="zh-TW" altLang="en-US" sz="20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9" name="直線單箭頭接點 8"/>
                <p:cNvCxnSpPr/>
                <p:nvPr/>
              </p:nvCxnSpPr>
              <p:spPr>
                <a:xfrm flipH="1">
                  <a:off x="4206673" y="1904653"/>
                  <a:ext cx="514807" cy="537670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3464" y="3032993"/>
              <a:ext cx="1066800" cy="2743200"/>
            </a:xfrm>
            <a:prstGeom prst="rect">
              <a:avLst/>
            </a:prstGeom>
          </p:spPr>
        </p:pic>
      </p:grpSp>
      <p:sp>
        <p:nvSpPr>
          <p:cNvPr id="26" name="橢圓 25"/>
          <p:cNvSpPr/>
          <p:nvPr/>
        </p:nvSpPr>
        <p:spPr>
          <a:xfrm>
            <a:off x="2202849" y="1787279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5" name="資料庫圖表 24"/>
          <p:cNvGraphicFramePr/>
          <p:nvPr>
            <p:extLst>
              <p:ext uri="{D42A27DB-BD31-4B8C-83A1-F6EECF244321}">
                <p14:modId xmlns:p14="http://schemas.microsoft.com/office/powerpoint/2010/main" val="141409319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4716937" y="5354613"/>
            <a:ext cx="3080418" cy="1217623"/>
            <a:chOff x="-235752" y="5143292"/>
            <a:chExt cx="3080418" cy="1217623"/>
          </a:xfrm>
        </p:grpSpPr>
        <p:sp>
          <p:nvSpPr>
            <p:cNvPr id="18" name="圓角矩形 17"/>
            <p:cNvSpPr/>
            <p:nvPr/>
          </p:nvSpPr>
          <p:spPr>
            <a:xfrm flipV="1">
              <a:off x="683797" y="5143292"/>
              <a:ext cx="1241320" cy="4089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-235752" y="5434040"/>
              <a:ext cx="3080418" cy="926875"/>
              <a:chOff x="-1246166" y="3198097"/>
              <a:chExt cx="3080418" cy="92687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-1246166" y="3709474"/>
                <a:ext cx="308041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94043" y="3198097"/>
                <a:ext cx="0" cy="43199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692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460" y="65541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系統功能操作說明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36872"/>
              </p:ext>
            </p:extLst>
          </p:nvPr>
        </p:nvGraphicFramePr>
        <p:xfrm>
          <a:off x="2206386" y="1027418"/>
          <a:ext cx="7949820" cy="2935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37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3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課程場次維護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學員出缺席記錄維護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3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課程人數統計表列印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4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課程學員出席率明細表列印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51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課程學員出席及檢測比率統計表匯出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94334"/>
                  </a:ext>
                </a:extLst>
              </a:tr>
            </a:tbl>
          </a:graphicData>
        </a:graphic>
      </p:graphicFrame>
      <p:sp>
        <p:nvSpPr>
          <p:cNvPr id="6" name="文字版面配置區 2"/>
          <p:cNvSpPr txBox="1">
            <a:spLocks/>
          </p:cNvSpPr>
          <p:nvPr/>
        </p:nvSpPr>
        <p:spPr>
          <a:xfrm>
            <a:off x="1846460" y="526421"/>
            <a:ext cx="7513482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常態性課程執行單位</a:t>
            </a:r>
            <a:r>
              <a:rPr lang="en-US" altLang="zh-TW" b="1" dirty="0"/>
              <a:t>(</a:t>
            </a:r>
            <a:r>
              <a:rPr lang="zh-TW" altLang="en-US" b="1" dirty="0"/>
              <a:t>管理平台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1846460" y="3985534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檢測站人員 </a:t>
            </a:r>
            <a:r>
              <a:rPr kumimoji="0" lang="en-US" altLang="zh-TW" b="1" dirty="0"/>
              <a:t>(</a:t>
            </a:r>
            <a:r>
              <a:rPr lang="zh-TW" altLang="en-US" b="1" dirty="0"/>
              <a:t>管理平台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67607"/>
              </p:ext>
            </p:extLst>
          </p:nvPr>
        </p:nvGraphicFramePr>
        <p:xfrm>
          <a:off x="2206386" y="4562721"/>
          <a:ext cx="7949820" cy="1770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檢測站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指導員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檢測場次維護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檢測人員簽到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24684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檢測紀錄維護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7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6659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93" y="889146"/>
            <a:ext cx="7419493" cy="4324350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3435317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014309" y="4753567"/>
            <a:ext cx="6213667" cy="1211650"/>
            <a:chOff x="4717913" y="7370754"/>
            <a:chExt cx="10296582" cy="3516318"/>
          </a:xfrm>
        </p:grpSpPr>
        <p:sp>
          <p:nvSpPr>
            <p:cNvPr id="8" name="圓角矩形 7"/>
            <p:cNvSpPr/>
            <p:nvPr/>
          </p:nvSpPr>
          <p:spPr>
            <a:xfrm flipV="1">
              <a:off x="7585036" y="7370754"/>
              <a:ext cx="3630858" cy="10876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4717913" y="8331688"/>
              <a:ext cx="10296582" cy="2555384"/>
              <a:chOff x="3887193" y="5442306"/>
              <a:chExt cx="11801060" cy="2555384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887193" y="6791877"/>
                <a:ext cx="11801060" cy="120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顯示課程資料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可點選課程名稱進入並進行報名 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V="1">
                <a:off x="5699741" y="5442306"/>
                <a:ext cx="1473502" cy="15796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群組 13"/>
          <p:cNvGrpSpPr/>
          <p:nvPr/>
        </p:nvGrpSpPr>
        <p:grpSpPr>
          <a:xfrm>
            <a:off x="6649404" y="2874688"/>
            <a:ext cx="3892391" cy="973362"/>
            <a:chOff x="6641170" y="859200"/>
            <a:chExt cx="3892391" cy="973362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70" y="1417824"/>
              <a:ext cx="493268" cy="41473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927405" y="859200"/>
              <a:ext cx="3606156" cy="765993"/>
              <a:chOff x="6419520" y="-2030182"/>
              <a:chExt cx="4133065" cy="765993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419520" y="-2030182"/>
                <a:ext cx="4133065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  <a:p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8" name="直線單箭頭接點 17"/>
              <p:cNvCxnSpPr>
                <a:endCxn id="15" idx="3"/>
              </p:cNvCxnSpPr>
              <p:nvPr/>
            </p:nvCxnSpPr>
            <p:spPr>
              <a:xfrm flipH="1">
                <a:off x="6656803" y="-1668545"/>
                <a:ext cx="486179" cy="40435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2422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5" y="729842"/>
            <a:ext cx="7030027" cy="3969738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249383" y="3697907"/>
            <a:ext cx="4960019" cy="421671"/>
            <a:chOff x="6641169" y="1410890"/>
            <a:chExt cx="4960019" cy="421671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69" y="1549832"/>
              <a:ext cx="808411" cy="2827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7449581" y="1410890"/>
              <a:ext cx="4151607" cy="415498"/>
              <a:chOff x="7017992" y="-1478492"/>
              <a:chExt cx="4758214" cy="415498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7623719" y="-1478492"/>
                <a:ext cx="41524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報名請點選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我要報名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 flipH="1">
                <a:off x="7017992" y="-1264189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153" y="5051567"/>
            <a:ext cx="4086225" cy="819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群組 18"/>
          <p:cNvGrpSpPr/>
          <p:nvPr/>
        </p:nvGrpSpPr>
        <p:grpSpPr>
          <a:xfrm>
            <a:off x="4934312" y="5400398"/>
            <a:ext cx="4517705" cy="415498"/>
            <a:chOff x="6669163" y="1559162"/>
            <a:chExt cx="4517705" cy="415498"/>
          </a:xfrm>
        </p:grpSpPr>
        <p:sp>
          <p:nvSpPr>
            <p:cNvPr id="20" name="圓角矩形 19"/>
            <p:cNvSpPr/>
            <p:nvPr/>
          </p:nvSpPr>
          <p:spPr>
            <a:xfrm flipV="1">
              <a:off x="6669163" y="1559162"/>
              <a:ext cx="723000" cy="3630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7449581" y="1559162"/>
              <a:ext cx="3737287" cy="415498"/>
              <a:chOff x="7017992" y="-1330220"/>
              <a:chExt cx="4283356" cy="415498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623719" y="-1330220"/>
                <a:ext cx="367762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H="1">
                <a:off x="7017992" y="-1148686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5807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5" y="2260567"/>
            <a:ext cx="7466768" cy="2956944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4086809" y="4601509"/>
            <a:ext cx="5274572" cy="1364940"/>
            <a:chOff x="6471747" y="1520446"/>
            <a:chExt cx="5274572" cy="1364940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69" y="1520446"/>
              <a:ext cx="609267" cy="3432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471747" y="1773088"/>
              <a:ext cx="5274572" cy="1112298"/>
              <a:chOff x="5897283" y="-1116294"/>
              <a:chExt cx="6045260" cy="1112298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5897283" y="-742660"/>
                <a:ext cx="60452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可在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常態性課程報名紀錄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查看報名記錄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取消報名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鈕可進行報名取消</a:t>
                </a:r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 flipH="1" flipV="1">
                <a:off x="6789749" y="-1116294"/>
                <a:ext cx="454969" cy="3736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085" y="1046983"/>
            <a:ext cx="4150293" cy="781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群組 23"/>
          <p:cNvGrpSpPr/>
          <p:nvPr/>
        </p:nvGrpSpPr>
        <p:grpSpPr>
          <a:xfrm>
            <a:off x="5587332" y="1237823"/>
            <a:ext cx="4517705" cy="511341"/>
            <a:chOff x="6669163" y="1410890"/>
            <a:chExt cx="4517705" cy="511341"/>
          </a:xfrm>
        </p:grpSpPr>
        <p:sp>
          <p:nvSpPr>
            <p:cNvPr id="25" name="圓角矩形 24"/>
            <p:cNvSpPr/>
            <p:nvPr/>
          </p:nvSpPr>
          <p:spPr>
            <a:xfrm flipV="1">
              <a:off x="6669163" y="1559162"/>
              <a:ext cx="723000" cy="3630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7449581" y="1410890"/>
              <a:ext cx="3737287" cy="415498"/>
              <a:chOff x="7017992" y="-1478492"/>
              <a:chExt cx="4283356" cy="415498"/>
            </a:xfrm>
          </p:grpSpPr>
          <p:sp>
            <p:nvSpPr>
              <p:cNvPr id="27" name="文字方塊 26"/>
              <p:cNvSpPr txBox="1"/>
              <p:nvPr/>
            </p:nvSpPr>
            <p:spPr>
              <a:xfrm>
                <a:off x="7623719" y="-1478492"/>
                <a:ext cx="367762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H="1">
                <a:off x="7017992" y="-1264189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1567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49" y="2183964"/>
            <a:ext cx="8179837" cy="4244827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7788943" y="1854455"/>
            <a:ext cx="3389805" cy="683185"/>
            <a:chOff x="4247321" y="2016046"/>
            <a:chExt cx="3389805" cy="683185"/>
          </a:xfrm>
        </p:grpSpPr>
        <p:sp>
          <p:nvSpPr>
            <p:cNvPr id="11" name="圓角矩形 10"/>
            <p:cNvSpPr/>
            <p:nvPr/>
          </p:nvSpPr>
          <p:spPr>
            <a:xfrm flipV="1">
              <a:off x="4247321" y="2334899"/>
              <a:ext cx="599277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4624830" y="2016046"/>
              <a:ext cx="3012296" cy="415498"/>
              <a:chOff x="4024755" y="2139871"/>
              <a:chExt cx="3012296" cy="415498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4624032" y="2139871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" name="直線單箭頭接點 8"/>
              <p:cNvCxnSpPr>
                <a:stCxn id="8" idx="1"/>
              </p:cNvCxnSpPr>
              <p:nvPr/>
            </p:nvCxnSpPr>
            <p:spPr>
              <a:xfrm flipH="1">
                <a:off x="4024755" y="2347620"/>
                <a:ext cx="599277" cy="19030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5663681" y="3535282"/>
            <a:ext cx="5515068" cy="870555"/>
            <a:chOff x="7602350" y="3398545"/>
            <a:chExt cx="5515068" cy="870555"/>
          </a:xfrm>
        </p:grpSpPr>
        <p:sp>
          <p:nvSpPr>
            <p:cNvPr id="12" name="圓角矩形 11"/>
            <p:cNvSpPr/>
            <p:nvPr/>
          </p:nvSpPr>
          <p:spPr>
            <a:xfrm flipV="1">
              <a:off x="7602350" y="3398545"/>
              <a:ext cx="1156996" cy="22716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7712184" y="3542721"/>
              <a:ext cx="5405234" cy="726379"/>
              <a:chOff x="7318969" y="653339"/>
              <a:chExt cx="6195014" cy="726379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7318969" y="964220"/>
                <a:ext cx="619501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查看課程內容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請點選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課程名稱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進去查看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8144848" y="653339"/>
                <a:ext cx="592259" cy="31812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2480221" y="5511605"/>
            <a:ext cx="5002931" cy="758175"/>
            <a:chOff x="683796" y="5209551"/>
            <a:chExt cx="5002931" cy="758175"/>
          </a:xfrm>
        </p:grpSpPr>
        <p:sp>
          <p:nvSpPr>
            <p:cNvPr id="18" name="圓角矩形 17"/>
            <p:cNvSpPr/>
            <p:nvPr/>
          </p:nvSpPr>
          <p:spPr>
            <a:xfrm flipV="1">
              <a:off x="683796" y="5209551"/>
              <a:ext cx="1582325" cy="4089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073427" y="5499221"/>
              <a:ext cx="4613300" cy="468505"/>
              <a:chOff x="63013" y="3263278"/>
              <a:chExt cx="4613300" cy="46850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517553" y="3316285"/>
                <a:ext cx="41587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常態性課程報名記錄查詢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線單箭頭接點 20"/>
              <p:cNvCxnSpPr>
                <a:stCxn id="20" idx="1"/>
              </p:cNvCxnSpPr>
              <p:nvPr/>
            </p:nvCxnSpPr>
            <p:spPr>
              <a:xfrm flipH="1" flipV="1">
                <a:off x="63013" y="3263278"/>
                <a:ext cx="454540" cy="26075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2336767" y="1674327"/>
            <a:ext cx="6873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ea typeface="微軟正黑體" panose="020B0604030504040204" pitchFamily="34" charset="-120"/>
              </a:rPr>
              <a:t>參加課程報名者</a:t>
            </a:r>
            <a:r>
              <a:rPr lang="zh-TW" altLang="en-US" sz="2100" dirty="0">
                <a:ea typeface="微軟正黑體" panose="020B0604030504040204" pitchFamily="34" charset="-120"/>
              </a:rPr>
              <a:t>查看報名紀錄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202849" y="1787279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5" name="資料庫圖表 24"/>
          <p:cNvGraphicFramePr/>
          <p:nvPr>
            <p:extLst>
              <p:ext uri="{D42A27DB-BD31-4B8C-83A1-F6EECF244321}">
                <p14:modId xmlns:p14="http://schemas.microsoft.com/office/powerpoint/2010/main" val="249111490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群組 27"/>
          <p:cNvGrpSpPr/>
          <p:nvPr/>
        </p:nvGrpSpPr>
        <p:grpSpPr>
          <a:xfrm>
            <a:off x="4452174" y="3480747"/>
            <a:ext cx="5366407" cy="1468545"/>
            <a:chOff x="6641169" y="1520446"/>
            <a:chExt cx="5366407" cy="1468545"/>
          </a:xfrm>
        </p:grpSpPr>
        <p:sp>
          <p:nvSpPr>
            <p:cNvPr id="29" name="圓角矩形 28"/>
            <p:cNvSpPr/>
            <p:nvPr/>
          </p:nvSpPr>
          <p:spPr>
            <a:xfrm flipV="1">
              <a:off x="6641169" y="1520446"/>
              <a:ext cx="651671" cy="3432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6733004" y="1786159"/>
              <a:ext cx="5274572" cy="1202832"/>
              <a:chOff x="6196713" y="-1103223"/>
              <a:chExt cx="6045260" cy="1202832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6196713" y="-315889"/>
                <a:ext cx="60452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取消報名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可進行報名取消</a:t>
                </a:r>
              </a:p>
            </p:txBody>
          </p:sp>
          <p:cxnSp>
            <p:nvCxnSpPr>
              <p:cNvPr id="32" name="直線單箭頭接點 31"/>
              <p:cNvCxnSpPr/>
              <p:nvPr/>
            </p:nvCxnSpPr>
            <p:spPr>
              <a:xfrm flipH="1" flipV="1">
                <a:off x="6447533" y="-1103223"/>
                <a:ext cx="245955" cy="8489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8813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460" y="65541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系統功能操作說明</a:t>
            </a: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756014" y="3218513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課程參與者</a:t>
            </a:r>
            <a:r>
              <a:rPr kumimoji="0" lang="en-US" altLang="zh-TW" b="1" dirty="0"/>
              <a:t>(</a:t>
            </a:r>
            <a:r>
              <a:rPr lang="en-US" altLang="zh-TW" b="1" dirty="0" err="1"/>
              <a:t>i</a:t>
            </a:r>
            <a:r>
              <a:rPr lang="zh-TW" altLang="en-US" b="1" dirty="0"/>
              <a:t>運動平台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63930"/>
              </p:ext>
            </p:extLst>
          </p:nvPr>
        </p:nvGraphicFramePr>
        <p:xfrm>
          <a:off x="2115940" y="3825732"/>
          <a:ext cx="7949820" cy="11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課程參與者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活動專區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常態性課程報名</a:t>
                      </a: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會員中心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常態性課程報名紀錄查詢</a:t>
                      </a: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FF19D1-F87D-3799-C379-F67FA7B9BD7D}"/>
              </a:ext>
            </a:extLst>
          </p:cNvPr>
          <p:cNvSpPr txBox="1">
            <a:spLocks/>
          </p:cNvSpPr>
          <p:nvPr/>
        </p:nvSpPr>
        <p:spPr>
          <a:xfrm>
            <a:off x="1756014" y="626698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檢測站人員 </a:t>
            </a:r>
            <a:r>
              <a:rPr kumimoji="0" lang="en-US" altLang="zh-TW" b="1" dirty="0"/>
              <a:t>(</a:t>
            </a:r>
            <a:r>
              <a:rPr lang="zh-TW" altLang="en-US" b="1" dirty="0"/>
              <a:t>管理平台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4254CD4-D1ED-FAED-F0D4-F1A117EF2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99667"/>
              </p:ext>
            </p:extLst>
          </p:nvPr>
        </p:nvGraphicFramePr>
        <p:xfrm>
          <a:off x="2115940" y="1203885"/>
          <a:ext cx="7949820" cy="1979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檢測站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指導員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檢測場次人數統計表列印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檢測結果明細表列印 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24684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檢測場次工作人員出席紀錄表</a:t>
                      </a:r>
                      <a:endParaRPr lang="en-US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7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034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:a16="http://schemas.microsoft.com/office/drawing/2014/main" id="{2D8D96C8-D6F9-3309-2B5F-2E7FBDD8A502}"/>
              </a:ext>
            </a:extLst>
          </p:cNvPr>
          <p:cNvSpPr/>
          <p:nvPr/>
        </p:nvSpPr>
        <p:spPr>
          <a:xfrm>
            <a:off x="-1" y="-2"/>
            <a:ext cx="7168115" cy="6858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體育雲管理平台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AB239E8-14D5-B92D-9E1D-F397AF946E9D}"/>
              </a:ext>
            </a:extLst>
          </p:cNvPr>
          <p:cNvSpPr/>
          <p:nvPr/>
        </p:nvSpPr>
        <p:spPr>
          <a:xfrm>
            <a:off x="7164522" y="0"/>
            <a:ext cx="5027332" cy="6858000"/>
          </a:xfrm>
          <a:prstGeom prst="rect">
            <a:avLst/>
          </a:prstGeom>
          <a:solidFill>
            <a:srgbClr val="E8D0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運動資訊平台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803242" y="327559"/>
            <a:ext cx="1954098" cy="803468"/>
            <a:chOff x="150937" y="395625"/>
            <a:chExt cx="2320778" cy="1106937"/>
          </a:xfrm>
        </p:grpSpPr>
        <p:sp>
          <p:nvSpPr>
            <p:cNvPr id="6" name="矩形 5"/>
            <p:cNvSpPr/>
            <p:nvPr/>
          </p:nvSpPr>
          <p:spPr>
            <a:xfrm>
              <a:off x="231011" y="395625"/>
              <a:ext cx="2240704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常態課程執行單位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50937" y="500600"/>
              <a:ext cx="214829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8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04" y="760869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線接點 10"/>
          <p:cNvCxnSpPr/>
          <p:nvPr/>
        </p:nvCxnSpPr>
        <p:spPr>
          <a:xfrm>
            <a:off x="4274150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159944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4841304" y="327559"/>
            <a:ext cx="1785714" cy="809446"/>
            <a:chOff x="397841" y="351127"/>
            <a:chExt cx="2120789" cy="1115174"/>
          </a:xfrm>
        </p:grpSpPr>
        <p:sp>
          <p:nvSpPr>
            <p:cNvPr id="22" name="矩形 21"/>
            <p:cNvSpPr/>
            <p:nvPr/>
          </p:nvSpPr>
          <p:spPr>
            <a:xfrm>
              <a:off x="397841" y="351127"/>
              <a:ext cx="2120789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檢測站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685516" y="444654"/>
              <a:ext cx="214828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24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5" y="724608"/>
              <a:ext cx="854451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9833125" y="327559"/>
            <a:ext cx="1812795" cy="817352"/>
            <a:chOff x="543347" y="330544"/>
            <a:chExt cx="2152958" cy="1126066"/>
          </a:xfrm>
        </p:grpSpPr>
        <p:sp>
          <p:nvSpPr>
            <p:cNvPr id="26" name="矩形 25"/>
            <p:cNvSpPr/>
            <p:nvPr/>
          </p:nvSpPr>
          <p:spPr>
            <a:xfrm>
              <a:off x="543347" y="330544"/>
              <a:ext cx="2152958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民眾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1021152" y="424657"/>
              <a:ext cx="214828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28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530" y="714917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94221364-5994-6C13-634B-010CC5C75EAF}"/>
              </a:ext>
            </a:extLst>
          </p:cNvPr>
          <p:cNvGrpSpPr/>
          <p:nvPr/>
        </p:nvGrpSpPr>
        <p:grpSpPr>
          <a:xfrm>
            <a:off x="663446" y="1229962"/>
            <a:ext cx="3312440" cy="681630"/>
            <a:chOff x="663446" y="1592098"/>
            <a:chExt cx="3312440" cy="681630"/>
          </a:xfrm>
        </p:grpSpPr>
        <p:cxnSp>
          <p:nvCxnSpPr>
            <p:cNvPr id="4" name="Straight Arrow Connector 11"/>
            <p:cNvCxnSpPr>
              <a:cxnSpLocks/>
            </p:cNvCxnSpPr>
            <p:nvPr/>
          </p:nvCxnSpPr>
          <p:spPr>
            <a:xfrm>
              <a:off x="800100" y="1964354"/>
              <a:ext cx="1677510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圓角矩形 8"/>
            <p:cNvSpPr/>
            <p:nvPr/>
          </p:nvSpPr>
          <p:spPr>
            <a:xfrm>
              <a:off x="2454309" y="1654982"/>
              <a:ext cx="1521577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課程場次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維護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63446" y="1592098"/>
              <a:ext cx="182614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計畫執行階段開始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ED0514CA-FC2D-B042-FD91-4A363E71C7F4}"/>
              </a:ext>
            </a:extLst>
          </p:cNvPr>
          <p:cNvCxnSpPr/>
          <p:nvPr/>
        </p:nvCxnSpPr>
        <p:spPr>
          <a:xfrm>
            <a:off x="9629444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904F7B49-B0BE-1496-52FC-9E6C6285B405}"/>
              </a:ext>
            </a:extLst>
          </p:cNvPr>
          <p:cNvGrpSpPr/>
          <p:nvPr/>
        </p:nvGrpSpPr>
        <p:grpSpPr>
          <a:xfrm>
            <a:off x="7444449" y="327559"/>
            <a:ext cx="1990312" cy="803468"/>
            <a:chOff x="430495" y="395626"/>
            <a:chExt cx="2363789" cy="1106936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E2C7C05-F9FF-436C-0974-179D61240877}"/>
                </a:ext>
              </a:extLst>
            </p:cNvPr>
            <p:cNvSpPr/>
            <p:nvPr/>
          </p:nvSpPr>
          <p:spPr>
            <a:xfrm>
              <a:off x="553580" y="395626"/>
              <a:ext cx="2240704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常態課程執行單位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55240430-97A8-4584-6606-A4BC062492C1}"/>
                </a:ext>
              </a:extLst>
            </p:cNvPr>
            <p:cNvSpPr/>
            <p:nvPr/>
          </p:nvSpPr>
          <p:spPr>
            <a:xfrm>
              <a:off x="430495" y="500600"/>
              <a:ext cx="214829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15" name="Picture 12" descr="D:\work\建議書\閱卷服務系統建議書\icons-assets\people.png">
              <a:extLst>
                <a:ext uri="{FF2B5EF4-FFF2-40B4-BE49-F238E27FC236}">
                  <a16:creationId xmlns:a16="http://schemas.microsoft.com/office/drawing/2014/main" id="{C1E6E65B-6B7C-A9B7-9D93-430CFEA0D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04" y="760869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F34D660B-566F-0192-C1A1-B391A22B7B45}"/>
              </a:ext>
            </a:extLst>
          </p:cNvPr>
          <p:cNvGrpSpPr/>
          <p:nvPr/>
        </p:nvGrpSpPr>
        <p:grpSpPr>
          <a:xfrm>
            <a:off x="9952876" y="1944829"/>
            <a:ext cx="1665272" cy="2007869"/>
            <a:chOff x="9952876" y="1944829"/>
            <a:chExt cx="1665272" cy="2007869"/>
          </a:xfrm>
        </p:grpSpPr>
        <p:sp>
          <p:nvSpPr>
            <p:cNvPr id="95" name="圓角矩形 9">
              <a:extLst>
                <a:ext uri="{FF2B5EF4-FFF2-40B4-BE49-F238E27FC236}">
                  <a16:creationId xmlns:a16="http://schemas.microsoft.com/office/drawing/2014/main" id="{6521D876-FC7F-3896-E8FD-AD18CCB204EF}"/>
                </a:ext>
              </a:extLst>
            </p:cNvPr>
            <p:cNvSpPr/>
            <p:nvPr/>
          </p:nvSpPr>
          <p:spPr>
            <a:xfrm>
              <a:off x="9952876" y="3333952"/>
              <a:ext cx="1665272" cy="618746"/>
            </a:xfrm>
            <a:prstGeom prst="roundRect">
              <a:avLst/>
            </a:prstGeom>
            <a:gradFill>
              <a:gsLst>
                <a:gs pos="99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報名紀錄查詢</a:t>
              </a:r>
            </a:p>
          </p:txBody>
        </p:sp>
        <p:cxnSp>
          <p:nvCxnSpPr>
            <p:cNvPr id="117" name="Straight Arrow Connector 11">
              <a:extLst>
                <a:ext uri="{FF2B5EF4-FFF2-40B4-BE49-F238E27FC236}">
                  <a16:creationId xmlns:a16="http://schemas.microsoft.com/office/drawing/2014/main" id="{70D9E0C8-80F8-5CDF-EB87-56F5BC3D6B8B}"/>
                </a:ext>
              </a:extLst>
            </p:cNvPr>
            <p:cNvCxnSpPr>
              <a:cxnSpLocks/>
              <a:stCxn id="83" idx="2"/>
              <a:endCxn id="95" idx="0"/>
            </p:cNvCxnSpPr>
            <p:nvPr/>
          </p:nvCxnSpPr>
          <p:spPr>
            <a:xfrm>
              <a:off x="10785512" y="1944829"/>
              <a:ext cx="0" cy="138912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F1574F4-23CD-866B-607C-E2BDCB89424D}"/>
              </a:ext>
            </a:extLst>
          </p:cNvPr>
          <p:cNvGrpSpPr/>
          <p:nvPr/>
        </p:nvGrpSpPr>
        <p:grpSpPr>
          <a:xfrm>
            <a:off x="3975886" y="1326083"/>
            <a:ext cx="8207829" cy="2047306"/>
            <a:chOff x="3975886" y="1580641"/>
            <a:chExt cx="8207829" cy="2047306"/>
          </a:xfrm>
        </p:grpSpPr>
        <p:sp>
          <p:nvSpPr>
            <p:cNvPr id="63" name="矩形 62"/>
            <p:cNvSpPr/>
            <p:nvPr/>
          </p:nvSpPr>
          <p:spPr>
            <a:xfrm>
              <a:off x="7421601" y="2920061"/>
              <a:ext cx="21375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帶入場次送縣市審核</a:t>
              </a:r>
              <a:endParaRPr lang="en-US" altLang="zh-TW" sz="16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課程計畫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2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課程公告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檢測計畫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2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23B15ECA-D5EA-FD45-F0A3-BDED7597DC42}"/>
                </a:ext>
              </a:extLst>
            </p:cNvPr>
            <p:cNvGrpSpPr/>
            <p:nvPr/>
          </p:nvGrpSpPr>
          <p:grpSpPr>
            <a:xfrm>
              <a:off x="3975886" y="1580641"/>
              <a:ext cx="8207829" cy="1394734"/>
              <a:chOff x="3975886" y="1580641"/>
              <a:chExt cx="8207829" cy="1394734"/>
            </a:xfrm>
          </p:grpSpPr>
          <p:sp>
            <p:nvSpPr>
              <p:cNvPr id="82" name="矩形 81"/>
              <p:cNvSpPr/>
              <p:nvPr/>
            </p:nvSpPr>
            <p:spPr>
              <a:xfrm flipH="1">
                <a:off x="10711837" y="2278890"/>
                <a:ext cx="147187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刊登</a:t>
                </a:r>
                <a:r>
                  <a:rPr lang="en-US" altLang="zh-TW" sz="1600" b="1" dirty="0" err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運動平台</a:t>
                </a:r>
                <a:endParaRPr lang="en-US" altLang="zh-TW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活動專區</a:t>
                </a:r>
                <a:endParaRPr lang="en-US" altLang="zh-TW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9">
                <a:extLst>
                  <a:ext uri="{FF2B5EF4-FFF2-40B4-BE49-F238E27FC236}">
                    <a16:creationId xmlns:a16="http://schemas.microsoft.com/office/drawing/2014/main" id="{9535AD14-E4E8-BCA2-7ECB-69C7B5BE201C}"/>
                  </a:ext>
                </a:extLst>
              </p:cNvPr>
              <p:cNvSpPr/>
              <p:nvPr/>
            </p:nvSpPr>
            <p:spPr>
              <a:xfrm>
                <a:off x="7622570" y="2356629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計畫執行變更</a:t>
                </a: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4254762" y="1601533"/>
                <a:ext cx="10054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FFC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課程公告</a:t>
                </a:r>
                <a:endParaRPr lang="en-US" altLang="zh-TW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20" name="Straight Arrow Connector 11">
                <a:extLst>
                  <a:ext uri="{FF2B5EF4-FFF2-40B4-BE49-F238E27FC236}">
                    <a16:creationId xmlns:a16="http://schemas.microsoft.com/office/drawing/2014/main" id="{7399EE4F-DAB2-CDA7-8421-007AAECA5289}"/>
                  </a:ext>
                </a:extLst>
              </p:cNvPr>
              <p:cNvCxnSpPr>
                <a:cxnSpLocks/>
                <a:stCxn id="9" idx="3"/>
                <a:endCxn id="83" idx="1"/>
              </p:cNvCxnSpPr>
              <p:nvPr/>
            </p:nvCxnSpPr>
            <p:spPr>
              <a:xfrm>
                <a:off x="3975886" y="1856777"/>
                <a:ext cx="5976990" cy="3323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圓角矩形 9">
                <a:extLst>
                  <a:ext uri="{FF2B5EF4-FFF2-40B4-BE49-F238E27FC236}">
                    <a16:creationId xmlns:a16="http://schemas.microsoft.com/office/drawing/2014/main" id="{8154FEE4-F9DC-8EF7-9BD1-F4EDBCF55CB1}"/>
                  </a:ext>
                </a:extLst>
              </p:cNvPr>
              <p:cNvSpPr/>
              <p:nvPr/>
            </p:nvSpPr>
            <p:spPr>
              <a:xfrm>
                <a:off x="9952876" y="1580641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查看及報名</a:t>
                </a:r>
                <a:r>
                  <a: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1" name="Straight Arrow Connector 11">
                <a:extLst>
                  <a:ext uri="{FF2B5EF4-FFF2-40B4-BE49-F238E27FC236}">
                    <a16:creationId xmlns:a16="http://schemas.microsoft.com/office/drawing/2014/main" id="{DB0C9CB9-4EAB-E944-641A-6945B0A24FAB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8455206" y="1883503"/>
                <a:ext cx="0" cy="473126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3F207169-0672-01A3-4172-7761677BB8EB}"/>
              </a:ext>
            </a:extLst>
          </p:cNvPr>
          <p:cNvGrpSpPr/>
          <p:nvPr/>
        </p:nvGrpSpPr>
        <p:grpSpPr>
          <a:xfrm>
            <a:off x="3971001" y="1701167"/>
            <a:ext cx="3651569" cy="710277"/>
            <a:chOff x="3918771" y="2011996"/>
            <a:chExt cx="2992987" cy="3866536"/>
          </a:xfrm>
        </p:grpSpPr>
        <p:cxnSp>
          <p:nvCxnSpPr>
            <p:cNvPr id="98" name="肘形接點 2">
              <a:extLst>
                <a:ext uri="{FF2B5EF4-FFF2-40B4-BE49-F238E27FC236}">
                  <a16:creationId xmlns:a16="http://schemas.microsoft.com/office/drawing/2014/main" id="{7DAEBB22-8335-1B9E-1654-84DD952902BE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3918771" y="2104528"/>
              <a:ext cx="2992987" cy="3774004"/>
            </a:xfrm>
            <a:prstGeom prst="bentConnector3">
              <a:avLst>
                <a:gd name="adj1" fmla="val 80992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93BA079C-3291-47C9-7387-36E302E7709F}"/>
                </a:ext>
              </a:extLst>
            </p:cNvPr>
            <p:cNvSpPr/>
            <p:nvPr/>
          </p:nvSpPr>
          <p:spPr>
            <a:xfrm>
              <a:off x="4018245" y="2011996"/>
              <a:ext cx="1015622" cy="1759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92D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場次修改</a:t>
              </a:r>
              <a:endParaRPr lang="en-US" altLang="zh-TW" sz="1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3E49852B-C7F9-3F1E-AA82-0ECE989F4FBF}"/>
              </a:ext>
            </a:extLst>
          </p:cNvPr>
          <p:cNvGrpSpPr/>
          <p:nvPr/>
        </p:nvGrpSpPr>
        <p:grpSpPr>
          <a:xfrm>
            <a:off x="2795784" y="4801229"/>
            <a:ext cx="6617091" cy="882420"/>
            <a:chOff x="2877262" y="4481025"/>
            <a:chExt cx="6588620" cy="614561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4F092B8E-0CDD-D6D6-6FE1-0D0E118EEB70}"/>
                </a:ext>
              </a:extLst>
            </p:cNvPr>
            <p:cNvGrpSpPr/>
            <p:nvPr/>
          </p:nvGrpSpPr>
          <p:grpSpPr>
            <a:xfrm>
              <a:off x="6740202" y="4481025"/>
              <a:ext cx="2725680" cy="614561"/>
              <a:chOff x="6151109" y="4273290"/>
              <a:chExt cx="3441121" cy="618746"/>
            </a:xfrm>
          </p:grpSpPr>
          <p:cxnSp>
            <p:nvCxnSpPr>
              <p:cNvPr id="179" name="接點: 肘形 178">
                <a:extLst>
                  <a:ext uri="{FF2B5EF4-FFF2-40B4-BE49-F238E27FC236}">
                    <a16:creationId xmlns:a16="http://schemas.microsoft.com/office/drawing/2014/main" id="{FECC04FC-DCE1-AE04-C082-C6C80B053A85}"/>
                  </a:ext>
                </a:extLst>
              </p:cNvPr>
              <p:cNvCxnSpPr>
                <a:cxnSpLocks/>
                <a:stCxn id="139" idx="3"/>
                <a:endCxn id="185" idx="1"/>
              </p:cNvCxnSpPr>
              <p:nvPr/>
            </p:nvCxnSpPr>
            <p:spPr>
              <a:xfrm>
                <a:off x="6151109" y="4448472"/>
                <a:ext cx="1303813" cy="13419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圓角矩形 9">
                <a:extLst>
                  <a:ext uri="{FF2B5EF4-FFF2-40B4-BE49-F238E27FC236}">
                    <a16:creationId xmlns:a16="http://schemas.microsoft.com/office/drawing/2014/main" id="{B4F84495-4167-D1A0-4E22-886F2C7D83D9}"/>
                  </a:ext>
                </a:extLst>
              </p:cNvPr>
              <p:cNvSpPr/>
              <p:nvPr/>
            </p:nvSpPr>
            <p:spPr>
              <a:xfrm>
                <a:off x="7454922" y="4273290"/>
                <a:ext cx="2137308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計畫成果登錄</a:t>
                </a:r>
              </a:p>
            </p:txBody>
          </p:sp>
        </p:grpSp>
        <p:cxnSp>
          <p:nvCxnSpPr>
            <p:cNvPr id="53" name="接點: 肘形 52">
              <a:extLst>
                <a:ext uri="{FF2B5EF4-FFF2-40B4-BE49-F238E27FC236}">
                  <a16:creationId xmlns:a16="http://schemas.microsoft.com/office/drawing/2014/main" id="{2AE15659-5E42-EA8C-BC3D-28F57D837BAC}"/>
                </a:ext>
              </a:extLst>
            </p:cNvPr>
            <p:cNvCxnSpPr>
              <a:cxnSpLocks/>
              <a:stCxn id="137" idx="3"/>
              <a:endCxn id="185" idx="2"/>
            </p:cNvCxnSpPr>
            <p:nvPr/>
          </p:nvCxnSpPr>
          <p:spPr>
            <a:xfrm>
              <a:off x="2877262" y="4582654"/>
              <a:ext cx="5742151" cy="512932"/>
            </a:xfrm>
            <a:prstGeom prst="bentConnector4">
              <a:avLst>
                <a:gd name="adj1" fmla="val 17153"/>
                <a:gd name="adj2" fmla="val 156149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05CFD140-5C30-CDBB-661D-7E36BF27E557}"/>
              </a:ext>
            </a:extLst>
          </p:cNvPr>
          <p:cNvGrpSpPr/>
          <p:nvPr/>
        </p:nvGrpSpPr>
        <p:grpSpPr>
          <a:xfrm>
            <a:off x="1167916" y="2760867"/>
            <a:ext cx="1708032" cy="3128408"/>
            <a:chOff x="890518" y="2760867"/>
            <a:chExt cx="1708032" cy="3128408"/>
          </a:xfrm>
        </p:grpSpPr>
        <p:sp>
          <p:nvSpPr>
            <p:cNvPr id="134" name="圓角矩形 8">
              <a:extLst>
                <a:ext uri="{FF2B5EF4-FFF2-40B4-BE49-F238E27FC236}">
                  <a16:creationId xmlns:a16="http://schemas.microsoft.com/office/drawing/2014/main" id="{F2FC6F22-0C90-75A8-31F6-E5D652D67207}"/>
                </a:ext>
              </a:extLst>
            </p:cNvPr>
            <p:cNvSpPr/>
            <p:nvPr/>
          </p:nvSpPr>
          <p:spPr>
            <a:xfrm>
              <a:off x="890518" y="4010980"/>
              <a:ext cx="1618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課程人數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統計表列印</a:t>
              </a:r>
            </a:p>
          </p:txBody>
        </p:sp>
        <p:sp>
          <p:nvSpPr>
            <p:cNvPr id="137" name="圓角矩形 8">
              <a:extLst>
                <a:ext uri="{FF2B5EF4-FFF2-40B4-BE49-F238E27FC236}">
                  <a16:creationId xmlns:a16="http://schemas.microsoft.com/office/drawing/2014/main" id="{2A60C5E9-13A4-03D6-1A17-79E1738F6E3C}"/>
                </a:ext>
              </a:extLst>
            </p:cNvPr>
            <p:cNvSpPr/>
            <p:nvPr/>
          </p:nvSpPr>
          <p:spPr>
            <a:xfrm>
              <a:off x="890518" y="4637783"/>
              <a:ext cx="1627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課程學員出席率明細表列印</a:t>
              </a:r>
            </a:p>
          </p:txBody>
        </p:sp>
        <p:cxnSp>
          <p:nvCxnSpPr>
            <p:cNvPr id="154" name="接點: 肘形 153">
              <a:extLst>
                <a:ext uri="{FF2B5EF4-FFF2-40B4-BE49-F238E27FC236}">
                  <a16:creationId xmlns:a16="http://schemas.microsoft.com/office/drawing/2014/main" id="{61997031-C98B-0046-BD51-CDB525F4AFE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0365" y="3233096"/>
              <a:ext cx="1253300" cy="3088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6C342EB4-6637-BDE4-F297-268D9D1B9EF9}"/>
                </a:ext>
              </a:extLst>
            </p:cNvPr>
            <p:cNvSpPr/>
            <p:nvPr/>
          </p:nvSpPr>
          <p:spPr>
            <a:xfrm>
              <a:off x="1595716" y="2997701"/>
              <a:ext cx="100283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辦理完成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圓角矩形 8">
              <a:extLst>
                <a:ext uri="{FF2B5EF4-FFF2-40B4-BE49-F238E27FC236}">
                  <a16:creationId xmlns:a16="http://schemas.microsoft.com/office/drawing/2014/main" id="{49BCCCA9-AC90-28CC-874E-E9F0CEB7DA3C}"/>
                </a:ext>
              </a:extLst>
            </p:cNvPr>
            <p:cNvSpPr/>
            <p:nvPr/>
          </p:nvSpPr>
          <p:spPr>
            <a:xfrm>
              <a:off x="890518" y="5270529"/>
              <a:ext cx="1618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課程學員出席及檢測比率統計表匯出</a:t>
              </a: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F4E5BE67-9EE9-FCCC-9EBE-BE13B62CC699}"/>
              </a:ext>
            </a:extLst>
          </p:cNvPr>
          <p:cNvGrpSpPr/>
          <p:nvPr/>
        </p:nvGrpSpPr>
        <p:grpSpPr>
          <a:xfrm>
            <a:off x="1182492" y="1895991"/>
            <a:ext cx="5445142" cy="1938357"/>
            <a:chOff x="1182492" y="1895991"/>
            <a:chExt cx="5445142" cy="1938357"/>
          </a:xfrm>
        </p:grpSpPr>
        <p:sp>
          <p:nvSpPr>
            <p:cNvPr id="133" name="圓角矩形 8">
              <a:extLst>
                <a:ext uri="{FF2B5EF4-FFF2-40B4-BE49-F238E27FC236}">
                  <a16:creationId xmlns:a16="http://schemas.microsoft.com/office/drawing/2014/main" id="{10B19B21-0302-CA2B-8ED7-105B3159174A}"/>
                </a:ext>
              </a:extLst>
            </p:cNvPr>
            <p:cNvSpPr/>
            <p:nvPr/>
          </p:nvSpPr>
          <p:spPr>
            <a:xfrm>
              <a:off x="1182492" y="2127916"/>
              <a:ext cx="1521577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學員出缺席記錄維護</a:t>
              </a: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AE49969-31CF-020A-EED0-932CBFD64FD6}"/>
                </a:ext>
              </a:extLst>
            </p:cNvPr>
            <p:cNvSpPr/>
            <p:nvPr/>
          </p:nvSpPr>
          <p:spPr>
            <a:xfrm>
              <a:off x="3153693" y="1895991"/>
              <a:ext cx="100540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3" name="接點: 肘形 142">
              <a:extLst>
                <a:ext uri="{FF2B5EF4-FFF2-40B4-BE49-F238E27FC236}">
                  <a16:creationId xmlns:a16="http://schemas.microsoft.com/office/drawing/2014/main" id="{7BE00BCB-E893-BB53-C8F4-0C5E9BF018DB}"/>
                </a:ext>
              </a:extLst>
            </p:cNvPr>
            <p:cNvCxnSpPr>
              <a:cxnSpLocks/>
            </p:cNvCxnSpPr>
            <p:nvPr/>
          </p:nvCxnSpPr>
          <p:spPr>
            <a:xfrm>
              <a:off x="3225573" y="2181677"/>
              <a:ext cx="1733579" cy="12314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圓角矩形 9">
              <a:extLst>
                <a:ext uri="{FF2B5EF4-FFF2-40B4-BE49-F238E27FC236}">
                  <a16:creationId xmlns:a16="http://schemas.microsoft.com/office/drawing/2014/main" id="{12A096BE-B2F1-8B55-D422-C894B2EB105D}"/>
                </a:ext>
              </a:extLst>
            </p:cNvPr>
            <p:cNvSpPr/>
            <p:nvPr/>
          </p:nvSpPr>
          <p:spPr>
            <a:xfrm>
              <a:off x="4948678" y="1944829"/>
              <a:ext cx="1665272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檢測場次維護</a:t>
              </a:r>
            </a:p>
          </p:txBody>
        </p:sp>
        <p:cxnSp>
          <p:nvCxnSpPr>
            <p:cNvPr id="150" name="接點: 肘形 149">
              <a:extLst>
                <a:ext uri="{FF2B5EF4-FFF2-40B4-BE49-F238E27FC236}">
                  <a16:creationId xmlns:a16="http://schemas.microsoft.com/office/drawing/2014/main" id="{BCEA83DD-1832-74F9-9A2F-42AF8307C9E9}"/>
                </a:ext>
              </a:extLst>
            </p:cNvPr>
            <p:cNvCxnSpPr>
              <a:cxnSpLocks/>
              <a:stCxn id="9" idx="2"/>
              <a:endCxn id="133" idx="3"/>
            </p:cNvCxnSpPr>
            <p:nvPr/>
          </p:nvCxnSpPr>
          <p:spPr>
            <a:xfrm rot="5400000">
              <a:off x="2696736" y="1918926"/>
              <a:ext cx="525697" cy="511029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C13D9B28-EFEA-2A6E-5D7A-291C59F01F58}"/>
                </a:ext>
              </a:extLst>
            </p:cNvPr>
            <p:cNvSpPr/>
            <p:nvPr/>
          </p:nvSpPr>
          <p:spPr>
            <a:xfrm>
              <a:off x="4962362" y="3215602"/>
              <a:ext cx="1665272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課程檢測紀錄維護</a:t>
              </a:r>
            </a:p>
          </p:txBody>
        </p:sp>
        <p:sp>
          <p:nvSpPr>
            <p:cNvPr id="14" name="圓角矩形 9">
              <a:extLst>
                <a:ext uri="{FF2B5EF4-FFF2-40B4-BE49-F238E27FC236}">
                  <a16:creationId xmlns:a16="http://schemas.microsoft.com/office/drawing/2014/main" id="{BB781D94-251E-DF34-2EEB-C2826DC6C188}"/>
                </a:ext>
              </a:extLst>
            </p:cNvPr>
            <p:cNvSpPr/>
            <p:nvPr/>
          </p:nvSpPr>
          <p:spPr>
            <a:xfrm>
              <a:off x="4962362" y="2583343"/>
              <a:ext cx="1659918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檢測人員</a:t>
              </a:r>
              <a:endPara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簽到</a:t>
              </a: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3FA4315A-5AB4-BB2B-E12E-D9341C581AF3}"/>
              </a:ext>
            </a:extLst>
          </p:cNvPr>
          <p:cNvGrpSpPr/>
          <p:nvPr/>
        </p:nvGrpSpPr>
        <p:grpSpPr>
          <a:xfrm>
            <a:off x="2683290" y="2616907"/>
            <a:ext cx="4130294" cy="3384544"/>
            <a:chOff x="2683290" y="2616907"/>
            <a:chExt cx="4130294" cy="3384544"/>
          </a:xfrm>
        </p:grpSpPr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94BDC7D7-D6E5-9532-DBF1-7E2002D5F74C}"/>
                </a:ext>
              </a:extLst>
            </p:cNvPr>
            <p:cNvGrpSpPr/>
            <p:nvPr/>
          </p:nvGrpSpPr>
          <p:grpSpPr>
            <a:xfrm>
              <a:off x="4923031" y="3819537"/>
              <a:ext cx="1890553" cy="2181914"/>
              <a:chOff x="4923031" y="3819537"/>
              <a:chExt cx="1890553" cy="2181914"/>
            </a:xfrm>
          </p:grpSpPr>
          <p:grpSp>
            <p:nvGrpSpPr>
              <p:cNvPr id="65" name="群組 64">
                <a:extLst>
                  <a:ext uri="{FF2B5EF4-FFF2-40B4-BE49-F238E27FC236}">
                    <a16:creationId xmlns:a16="http://schemas.microsoft.com/office/drawing/2014/main" id="{D2E1B064-DA62-C3DE-CA9F-5960944CE9C4}"/>
                  </a:ext>
                </a:extLst>
              </p:cNvPr>
              <p:cNvGrpSpPr/>
              <p:nvPr/>
            </p:nvGrpSpPr>
            <p:grpSpPr>
              <a:xfrm>
                <a:off x="4923031" y="4109790"/>
                <a:ext cx="1752386" cy="1891661"/>
                <a:chOff x="4850606" y="3910619"/>
                <a:chExt cx="1752386" cy="1891661"/>
              </a:xfrm>
            </p:grpSpPr>
            <p:sp>
              <p:nvSpPr>
                <p:cNvPr id="139" name="圓角矩形 8">
                  <a:extLst>
                    <a:ext uri="{FF2B5EF4-FFF2-40B4-BE49-F238E27FC236}">
                      <a16:creationId xmlns:a16="http://schemas.microsoft.com/office/drawing/2014/main" id="{1D09A526-4793-AE0F-48EC-1A81D2755203}"/>
                    </a:ext>
                  </a:extLst>
                </p:cNvPr>
                <p:cNvSpPr/>
                <p:nvPr/>
              </p:nvSpPr>
              <p:spPr>
                <a:xfrm>
                  <a:off x="4850606" y="4542520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檢測場次人數統計表列印</a:t>
                  </a:r>
                </a:p>
              </p:txBody>
            </p:sp>
            <p:sp>
              <p:nvSpPr>
                <p:cNvPr id="2" name="圓角矩形 8">
                  <a:extLst>
                    <a:ext uri="{FF2B5EF4-FFF2-40B4-BE49-F238E27FC236}">
                      <a16:creationId xmlns:a16="http://schemas.microsoft.com/office/drawing/2014/main" id="{6425777A-459B-ECEE-E057-66C462E92822}"/>
                    </a:ext>
                  </a:extLst>
                </p:cNvPr>
                <p:cNvSpPr/>
                <p:nvPr/>
              </p:nvSpPr>
              <p:spPr>
                <a:xfrm>
                  <a:off x="4850606" y="5183534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檢測結果</a:t>
                  </a:r>
                  <a:endPara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明細表列印</a:t>
                  </a:r>
                </a:p>
              </p:txBody>
            </p:sp>
            <p:sp>
              <p:nvSpPr>
                <p:cNvPr id="64" name="圓角矩形 8">
                  <a:extLst>
                    <a:ext uri="{FF2B5EF4-FFF2-40B4-BE49-F238E27FC236}">
                      <a16:creationId xmlns:a16="http://schemas.microsoft.com/office/drawing/2014/main" id="{E3C8327C-8C32-62EF-58CB-38D02D605306}"/>
                    </a:ext>
                  </a:extLst>
                </p:cNvPr>
                <p:cNvSpPr/>
                <p:nvPr/>
              </p:nvSpPr>
              <p:spPr>
                <a:xfrm>
                  <a:off x="4850606" y="3910619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檢測場次工作人員出席紀錄表列印</a:t>
                  </a:r>
                </a:p>
              </p:txBody>
            </p:sp>
          </p:grpSp>
          <p:cxnSp>
            <p:nvCxnSpPr>
              <p:cNvPr id="78" name="Straight Arrow Connector 11">
                <a:extLst>
                  <a:ext uri="{FF2B5EF4-FFF2-40B4-BE49-F238E27FC236}">
                    <a16:creationId xmlns:a16="http://schemas.microsoft.com/office/drawing/2014/main" id="{1DAA95B2-FD81-7A6D-141D-EAC4BC9CC40F}"/>
                  </a:ext>
                </a:extLst>
              </p:cNvPr>
              <p:cNvCxnSpPr>
                <a:cxnSpLocks/>
                <a:stCxn id="10" idx="2"/>
                <a:endCxn id="64" idx="0"/>
              </p:cNvCxnSpPr>
              <p:nvPr/>
            </p:nvCxnSpPr>
            <p:spPr>
              <a:xfrm>
                <a:off x="5794998" y="3834348"/>
                <a:ext cx="4226" cy="27544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9DB9CA5-C1B2-FFA0-B523-40A4EAEACDC6}"/>
                  </a:ext>
                </a:extLst>
              </p:cNvPr>
              <p:cNvSpPr/>
              <p:nvPr/>
            </p:nvSpPr>
            <p:spPr>
              <a:xfrm>
                <a:off x="5808181" y="3819537"/>
                <a:ext cx="10054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FFC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檢測完成</a:t>
                </a:r>
                <a:endParaRPr lang="en-US" altLang="zh-TW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93" name="肘形接點 2">
              <a:extLst>
                <a:ext uri="{FF2B5EF4-FFF2-40B4-BE49-F238E27FC236}">
                  <a16:creationId xmlns:a16="http://schemas.microsoft.com/office/drawing/2014/main" id="{B49DA482-A88E-0A33-F8B3-3D66EA364D97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2683290" y="2616907"/>
              <a:ext cx="2279072" cy="90806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659C335F-586F-7C1F-145D-C5E09CFDD294}"/>
                </a:ext>
              </a:extLst>
            </p:cNvPr>
            <p:cNvSpPr/>
            <p:nvPr/>
          </p:nvSpPr>
          <p:spPr>
            <a:xfrm>
              <a:off x="3956510" y="3217865"/>
              <a:ext cx="100540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檢測完成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9E3787-C4F4-85CA-FEEB-C664C8D9D822}"/>
              </a:ext>
            </a:extLst>
          </p:cNvPr>
          <p:cNvGrpSpPr/>
          <p:nvPr/>
        </p:nvGrpSpPr>
        <p:grpSpPr>
          <a:xfrm>
            <a:off x="6556901" y="3253242"/>
            <a:ext cx="5120585" cy="1683349"/>
            <a:chOff x="6556901" y="3253242"/>
            <a:chExt cx="5120585" cy="1683349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03353CF-1958-FAF3-463A-AEEC58133815}"/>
                </a:ext>
              </a:extLst>
            </p:cNvPr>
            <p:cNvGrpSpPr/>
            <p:nvPr/>
          </p:nvGrpSpPr>
          <p:grpSpPr>
            <a:xfrm>
              <a:off x="6645043" y="3524275"/>
              <a:ext cx="5032443" cy="1412316"/>
              <a:chOff x="6645043" y="3524275"/>
              <a:chExt cx="5032443" cy="1412316"/>
            </a:xfrm>
          </p:grpSpPr>
          <p:cxnSp>
            <p:nvCxnSpPr>
              <p:cNvPr id="13" name="肘形接點 2">
                <a:extLst>
                  <a:ext uri="{FF2B5EF4-FFF2-40B4-BE49-F238E27FC236}">
                    <a16:creationId xmlns:a16="http://schemas.microsoft.com/office/drawing/2014/main" id="{3676A5A2-F871-FE82-048D-A41DCBEBE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5043" y="3524275"/>
                <a:ext cx="3306264" cy="106696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92D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圓角矩形 9">
                <a:extLst>
                  <a:ext uri="{FF2B5EF4-FFF2-40B4-BE49-F238E27FC236}">
                    <a16:creationId xmlns:a16="http://schemas.microsoft.com/office/drawing/2014/main" id="{F9C56933-BFB5-BEA3-2317-2CDBCBF5A71F}"/>
                  </a:ext>
                </a:extLst>
              </p:cNvPr>
              <p:cNvSpPr/>
              <p:nvPr/>
            </p:nvSpPr>
            <p:spPr>
              <a:xfrm>
                <a:off x="10012214" y="4317845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體適能檢測</a:t>
                </a:r>
                <a:endParaRPr lang="en-US" altLang="zh-TW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記錄查閱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7A57EB9-9C75-A450-6420-A7489E135564}"/>
                </a:ext>
              </a:extLst>
            </p:cNvPr>
            <p:cNvSpPr/>
            <p:nvPr/>
          </p:nvSpPr>
          <p:spPr>
            <a:xfrm>
              <a:off x="6556901" y="3253242"/>
              <a:ext cx="168187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檢測完成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周內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06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9115D6-6EAB-82AC-E0C9-BEAAFD56A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606583"/>
            <a:ext cx="10302719" cy="6065822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流程說明：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公告課程於平台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/>
              <a:t>民眾報名</a:t>
            </a: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b="1" dirty="0"/>
              <a:t>常態性課程</a:t>
            </a:r>
            <a:r>
              <a:rPr lang="en-US" altLang="zh-TW" sz="2200" b="1" dirty="0"/>
              <a:t>(</a:t>
            </a:r>
            <a:r>
              <a:rPr lang="zh-TW" altLang="en-US" sz="2200" b="1" dirty="0"/>
              <a:t>查看及報名</a:t>
            </a:r>
            <a:r>
              <a:rPr lang="en-US" altLang="zh-TW" sz="2200" b="1" dirty="0"/>
              <a:t>)</a:t>
            </a:r>
            <a:r>
              <a:rPr lang="zh-TW" altLang="en-US" sz="2200" dirty="0"/>
              <a:t>或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zh-TW" altLang="en-US" sz="2200" dirty="0"/>
              <a:t>人工報名</a:t>
            </a:r>
            <a:r>
              <a:rPr lang="en-US" altLang="zh-TW" sz="2200" dirty="0"/>
              <a:t>Excel</a:t>
            </a:r>
            <a:r>
              <a:rPr lang="zh-TW" altLang="en-US" sz="2200" dirty="0"/>
              <a:t>匯整</a:t>
            </a:r>
            <a:r>
              <a:rPr lang="en-US" altLang="zh-TW" sz="2200" dirty="0"/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輸入檢測場次</a:t>
            </a:r>
            <a:r>
              <a:rPr lang="en-US" altLang="zh-TW" sz="2200" dirty="0"/>
              <a:t>/</a:t>
            </a:r>
            <a:r>
              <a:rPr lang="zh-TW" altLang="en-US" sz="2200" dirty="0"/>
              <a:t>學員名單並確認開課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&amp;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/>
              <a:t>計畫執行變更</a:t>
            </a:r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dirty="0"/>
              <a:t>：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(</a:t>
            </a:r>
            <a:r>
              <a:rPr lang="zh-TW" altLang="en-US" sz="2200" dirty="0"/>
              <a:t>課程計畫</a:t>
            </a:r>
            <a:r>
              <a:rPr lang="en-US" altLang="zh-TW" sz="2200" dirty="0"/>
              <a:t>)</a:t>
            </a:r>
            <a:r>
              <a:rPr lang="zh-TW" altLang="en-US" sz="2200" dirty="0"/>
              <a:t>帶入課程場次及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en-US" altLang="zh-TW" sz="2200" dirty="0"/>
              <a:t>(</a:t>
            </a:r>
            <a:r>
              <a:rPr lang="zh-TW" altLang="en-US" sz="2200" dirty="0"/>
              <a:t>檢測計畫</a:t>
            </a:r>
            <a:r>
              <a:rPr lang="en-US" altLang="zh-TW" sz="2200" dirty="0"/>
              <a:t>)</a:t>
            </a:r>
            <a:r>
              <a:rPr lang="zh-TW" altLang="en-US" sz="2200" dirty="0"/>
              <a:t>帶入配合常態課程檢測場次</a:t>
            </a:r>
            <a:r>
              <a:rPr lang="en-US" altLang="zh-TW" sz="2200" dirty="0"/>
              <a:t>(</a:t>
            </a:r>
            <a:r>
              <a:rPr lang="zh-TW" altLang="en-US" sz="2200" dirty="0"/>
              <a:t>需為課程已建前</a:t>
            </a:r>
            <a:r>
              <a:rPr lang="en-US" altLang="zh-TW" sz="2200" dirty="0"/>
              <a:t>/</a:t>
            </a:r>
            <a:r>
              <a:rPr lang="zh-TW" altLang="en-US" sz="2200" dirty="0"/>
              <a:t>後測並</a:t>
            </a:r>
            <a:r>
              <a:rPr lang="en-US" altLang="zh-TW" sz="2200" dirty="0"/>
              <a:t>'</a:t>
            </a:r>
            <a:r>
              <a:rPr lang="zh-TW" altLang="en-US" sz="2200" dirty="0">
                <a:solidFill>
                  <a:srgbClr val="0000FF"/>
                </a:solidFill>
              </a:rPr>
              <a:t>確定辦理</a:t>
            </a:r>
            <a:r>
              <a:rPr lang="en-US" altLang="zh-TW" sz="2200" dirty="0"/>
              <a:t>'</a:t>
            </a:r>
            <a:r>
              <a:rPr lang="zh-TW" altLang="en-US" sz="2200" dirty="0"/>
              <a:t>場次</a:t>
            </a:r>
            <a:r>
              <a:rPr lang="en-US" altLang="zh-TW" sz="2200" dirty="0"/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課程學員出缺席記錄維護</a:t>
            </a:r>
            <a:r>
              <a:rPr lang="zh-TW" altLang="en-US" sz="2200" dirty="0"/>
              <a:t>登錄出缺席記錄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檢測紀錄維護</a:t>
            </a:r>
            <a:r>
              <a:rPr lang="zh-TW" altLang="en-US" sz="2200" dirty="0"/>
              <a:t>匯入檢測記錄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確認檢測記錄上傳完成並將課程設為</a:t>
            </a:r>
            <a:r>
              <a:rPr lang="en-US" altLang="zh-TW" sz="2200" dirty="0"/>
              <a:t>'</a:t>
            </a:r>
            <a:r>
              <a:rPr lang="zh-TW" altLang="en-US" sz="2200" dirty="0">
                <a:solidFill>
                  <a:srgbClr val="0000FF"/>
                </a:solidFill>
              </a:rPr>
              <a:t>辦理完成</a:t>
            </a:r>
            <a:r>
              <a:rPr lang="en-US" altLang="zh-TW" sz="2200" dirty="0"/>
              <a:t>'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dirty="0"/>
              <a:t>及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dirty="0"/>
              <a:t>列印相關報表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&amp;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/>
              <a:t>計畫成果登錄</a:t>
            </a:r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dirty="0"/>
              <a:t>：課程計畫及檢測計畫帶入辦理完成場次及人數</a:t>
            </a:r>
            <a:r>
              <a:rPr lang="en-US" altLang="zh-TW" sz="2200" dirty="0"/>
              <a:t>)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33124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二、常態性課程執行單位畫面說明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42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9" y="2426143"/>
            <a:ext cx="3363493" cy="30413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20" y="1078294"/>
            <a:ext cx="3674742" cy="340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837189" y="2755438"/>
            <a:ext cx="4118994" cy="2645453"/>
            <a:chOff x="3955149" y="2602587"/>
            <a:chExt cx="4254076" cy="2645453"/>
          </a:xfrm>
        </p:grpSpPr>
        <p:sp>
          <p:nvSpPr>
            <p:cNvPr id="14" name="圓角矩形 13"/>
            <p:cNvSpPr/>
            <p:nvPr/>
          </p:nvSpPr>
          <p:spPr>
            <a:xfrm flipV="1">
              <a:off x="5552858" y="2602587"/>
              <a:ext cx="1026261" cy="90816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955149" y="3594606"/>
              <a:ext cx="4254076" cy="1653434"/>
              <a:chOff x="3355074" y="3718431"/>
              <a:chExt cx="4254076" cy="1653434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355074" y="4633201"/>
                <a:ext cx="42540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輸入身分證字號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密碼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驗證碼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V="1">
                <a:off x="5493396" y="3718431"/>
                <a:ext cx="0" cy="97913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5729462" y="2965800"/>
            <a:ext cx="4714612" cy="3150057"/>
            <a:chOff x="3101065" y="3376896"/>
            <a:chExt cx="4714612" cy="3150057"/>
          </a:xfrm>
        </p:grpSpPr>
        <p:sp>
          <p:nvSpPr>
            <p:cNvPr id="19" name="圓角矩形 18"/>
            <p:cNvSpPr/>
            <p:nvPr/>
          </p:nvSpPr>
          <p:spPr>
            <a:xfrm flipV="1">
              <a:off x="5152826" y="3376896"/>
              <a:ext cx="1196063" cy="11573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101065" y="4380390"/>
              <a:ext cx="4714612" cy="2146563"/>
              <a:chOff x="2500990" y="4504215"/>
              <a:chExt cx="4714612" cy="2146563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2500990" y="6235280"/>
                <a:ext cx="471461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國民體適能檢測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 flipV="1">
                <a:off x="5208299" y="4504215"/>
                <a:ext cx="7002" cy="173106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1912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管理平台</a:t>
            </a:r>
          </a:p>
        </p:txBody>
      </p:sp>
      <p:sp>
        <p:nvSpPr>
          <p:cNvPr id="10" name="矩形 9"/>
          <p:cNvSpPr/>
          <p:nvPr/>
        </p:nvSpPr>
        <p:spPr>
          <a:xfrm>
            <a:off x="2028842" y="690440"/>
            <a:ext cx="65515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100" b="1" dirty="0">
                <a:ea typeface="微軟正黑體" panose="020B0604030504040204" pitchFamily="34" charset="-120"/>
              </a:rPr>
              <a:t>全民運動資訊管理平台</a:t>
            </a:r>
            <a:r>
              <a:rPr lang="zh-TW" altLang="en-US" sz="2100" dirty="0">
                <a:ea typeface="微軟正黑體" panose="020B0604030504040204" pitchFamily="34" charset="-120"/>
              </a:rPr>
              <a:t>網址登入  </a:t>
            </a:r>
            <a:r>
              <a:rPr lang="en-US" altLang="zh-TW" sz="2100" dirty="0">
                <a:ea typeface="微軟正黑體" panose="020B0604030504040204" pitchFamily="34" charset="-120"/>
              </a:rPr>
              <a:t>https://shc.sa.gov.tw/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050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44398</TotalTime>
  <Words>2959</Words>
  <Application>Microsoft Office PowerPoint</Application>
  <PresentationFormat>寬螢幕</PresentationFormat>
  <Paragraphs>370</Paragraphs>
  <Slides>43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2" baseType="lpstr">
      <vt:lpstr>Arial Unicode MS</vt:lpstr>
      <vt:lpstr>微软雅黑</vt:lpstr>
      <vt:lpstr>微軟正黑體</vt:lpstr>
      <vt:lpstr>新細明體</vt:lpstr>
      <vt:lpstr>新細明體</vt:lpstr>
      <vt:lpstr>標楷體</vt:lpstr>
      <vt:lpstr>Arial</vt:lpstr>
      <vt:lpstr>Times New Roman</vt:lpstr>
      <vt:lpstr>Office 佈景主題</vt:lpstr>
      <vt:lpstr>PowerPoint 簡報</vt:lpstr>
      <vt:lpstr>PowerPoint 簡報</vt:lpstr>
      <vt:lpstr>業務參與角色</vt:lpstr>
      <vt:lpstr>系統功能操作說明</vt:lpstr>
      <vt:lpstr>系統功能操作說明</vt:lpstr>
      <vt:lpstr>PowerPoint 簡報</vt:lpstr>
      <vt:lpstr>PowerPoint 簡報</vt:lpstr>
      <vt:lpstr>PowerPoint 簡報</vt:lpstr>
      <vt:lpstr>管理平台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i運動資訊平台：  https://isports.sa.gov.tw/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Irene, Tseng 曾麗蓉</cp:lastModifiedBy>
  <cp:revision>6064</cp:revision>
  <cp:lastPrinted>2019-03-29T00:44:58Z</cp:lastPrinted>
  <dcterms:created xsi:type="dcterms:W3CDTF">1601-01-01T00:00:00Z</dcterms:created>
  <dcterms:modified xsi:type="dcterms:W3CDTF">2025-09-03T08:31:41Z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